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3" r:id="rId3"/>
    <p:sldId id="264" r:id="rId4"/>
    <p:sldId id="301" r:id="rId5"/>
    <p:sldId id="303" r:id="rId6"/>
    <p:sldId id="302" r:id="rId7"/>
    <p:sldId id="306" r:id="rId8"/>
    <p:sldId id="307" r:id="rId9"/>
    <p:sldId id="310" r:id="rId10"/>
    <p:sldId id="311" r:id="rId11"/>
    <p:sldId id="322" r:id="rId12"/>
    <p:sldId id="323" r:id="rId13"/>
    <p:sldId id="304" r:id="rId14"/>
    <p:sldId id="308" r:id="rId15"/>
    <p:sldId id="315" r:id="rId16"/>
    <p:sldId id="312" r:id="rId17"/>
    <p:sldId id="314" r:id="rId18"/>
    <p:sldId id="316" r:id="rId19"/>
    <p:sldId id="317" r:id="rId20"/>
    <p:sldId id="319" r:id="rId21"/>
    <p:sldId id="305" r:id="rId22"/>
    <p:sldId id="300" r:id="rId23"/>
    <p:sldId id="321" r:id="rId24"/>
    <p:sldId id="259" r:id="rId25"/>
    <p:sldId id="291" r:id="rId26"/>
    <p:sldId id="292" r:id="rId27"/>
    <p:sldId id="296" r:id="rId28"/>
  </p:sldIdLst>
  <p:sldSz cx="9144000" cy="5143500" type="screen16x9"/>
  <p:notesSz cx="9144000" cy="51435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6" d="100"/>
          <a:sy n="146" d="100"/>
        </p:scale>
        <p:origin x="594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26147" y="607377"/>
            <a:ext cx="7291704" cy="575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1" i="0">
                <a:solidFill>
                  <a:srgbClr val="FFB600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20" dirty="0"/>
              <a:t>‹Nº›</a:t>
            </a:fld>
            <a:endParaRPr spc="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1" i="0">
                <a:solidFill>
                  <a:srgbClr val="FFB6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600" b="1" i="0">
                <a:solidFill>
                  <a:srgbClr val="FFB6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1" i="0">
                <a:solidFill>
                  <a:srgbClr val="FFB600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20" dirty="0"/>
              <a:t>‹Nº›</a:t>
            </a:fld>
            <a:endParaRPr spc="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1" i="0">
                <a:solidFill>
                  <a:srgbClr val="FFB6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1" i="0">
                <a:solidFill>
                  <a:srgbClr val="FFB600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20" dirty="0"/>
              <a:t>‹Nº›</a:t>
            </a:fld>
            <a:endParaRPr spc="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1" i="0">
                <a:solidFill>
                  <a:srgbClr val="FFB6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1" i="0">
                <a:solidFill>
                  <a:srgbClr val="FFB600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20" dirty="0"/>
              <a:t>‹Nº›</a:t>
            </a:fld>
            <a:endParaRPr spc="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1" i="0">
                <a:solidFill>
                  <a:srgbClr val="FFB600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20" dirty="0"/>
              <a:t>‹Nº›</a:t>
            </a:fld>
            <a:endParaRPr spc="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90525" y="381000"/>
            <a:ext cx="8362950" cy="4381500"/>
          </a:xfrm>
          <a:custGeom>
            <a:avLst/>
            <a:gdLst/>
            <a:ahLst/>
            <a:cxnLst/>
            <a:rect l="l" t="t" r="r" b="b"/>
            <a:pathLst>
              <a:path w="8362950" h="4381500">
                <a:moveTo>
                  <a:pt x="7407275" y="0"/>
                </a:moveTo>
                <a:lnTo>
                  <a:pt x="387235" y="0"/>
                </a:lnTo>
                <a:lnTo>
                  <a:pt x="346405" y="1777"/>
                </a:lnTo>
                <a:lnTo>
                  <a:pt x="309079" y="7112"/>
                </a:lnTo>
                <a:lnTo>
                  <a:pt x="271792" y="17779"/>
                </a:lnTo>
                <a:lnTo>
                  <a:pt x="202526" y="46227"/>
                </a:lnTo>
                <a:lnTo>
                  <a:pt x="140334" y="88773"/>
                </a:lnTo>
                <a:lnTo>
                  <a:pt x="88811" y="140208"/>
                </a:lnTo>
                <a:lnTo>
                  <a:pt x="46189" y="202437"/>
                </a:lnTo>
                <a:lnTo>
                  <a:pt x="17779" y="271652"/>
                </a:lnTo>
                <a:lnTo>
                  <a:pt x="7111" y="308863"/>
                </a:lnTo>
                <a:lnTo>
                  <a:pt x="0" y="386969"/>
                </a:lnTo>
                <a:lnTo>
                  <a:pt x="0" y="3994480"/>
                </a:lnTo>
                <a:lnTo>
                  <a:pt x="1790" y="4035298"/>
                </a:lnTo>
                <a:lnTo>
                  <a:pt x="17779" y="4109859"/>
                </a:lnTo>
                <a:lnTo>
                  <a:pt x="46189" y="4179087"/>
                </a:lnTo>
                <a:lnTo>
                  <a:pt x="88811" y="4241241"/>
                </a:lnTo>
                <a:lnTo>
                  <a:pt x="140334" y="4292739"/>
                </a:lnTo>
                <a:lnTo>
                  <a:pt x="202526" y="4335335"/>
                </a:lnTo>
                <a:lnTo>
                  <a:pt x="271792" y="4363732"/>
                </a:lnTo>
                <a:lnTo>
                  <a:pt x="309079" y="4374388"/>
                </a:lnTo>
                <a:lnTo>
                  <a:pt x="387235" y="4381500"/>
                </a:lnTo>
                <a:lnTo>
                  <a:pt x="7975727" y="4381500"/>
                </a:lnTo>
                <a:lnTo>
                  <a:pt x="8016494" y="4379709"/>
                </a:lnTo>
                <a:lnTo>
                  <a:pt x="8091170" y="4363732"/>
                </a:lnTo>
                <a:lnTo>
                  <a:pt x="8160384" y="4335335"/>
                </a:lnTo>
                <a:lnTo>
                  <a:pt x="8222615" y="4292739"/>
                </a:lnTo>
                <a:lnTo>
                  <a:pt x="8274177" y="4241241"/>
                </a:lnTo>
                <a:lnTo>
                  <a:pt x="8316722" y="4179087"/>
                </a:lnTo>
                <a:lnTo>
                  <a:pt x="8345170" y="4109859"/>
                </a:lnTo>
                <a:lnTo>
                  <a:pt x="8355838" y="4072585"/>
                </a:lnTo>
                <a:lnTo>
                  <a:pt x="8362950" y="3994480"/>
                </a:lnTo>
                <a:lnTo>
                  <a:pt x="8362950" y="955166"/>
                </a:lnTo>
              </a:path>
            </a:pathLst>
          </a:custGeom>
          <a:ln w="19050">
            <a:solidFill>
              <a:srgbClr val="FFB6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5492" y="1541081"/>
            <a:ext cx="4384040" cy="1491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1" i="0">
                <a:solidFill>
                  <a:srgbClr val="FFB6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5492" y="1541081"/>
            <a:ext cx="4384040" cy="1491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1" i="0">
                <a:solidFill>
                  <a:srgbClr val="FFB6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43695" y="4773504"/>
            <a:ext cx="275590" cy="215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50" b="1" i="0">
                <a:solidFill>
                  <a:srgbClr val="FFB600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20" dirty="0"/>
              <a:t>‹Nº›</a:t>
            </a:fld>
            <a:endParaRPr spc="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ear-studio.com/augmented-reality-in-automotive/" TargetMode="External"/><Relationship Id="rId2" Type="http://schemas.openxmlformats.org/officeDocument/2006/relationships/hyperlink" Target="https://www.youtube.com/watch?v=jPqN78-sbWo&amp;ab_channel=PLATFOR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mtom.com/blog/navigation/augmented-reality-creates-seamless-driving-experience/" TargetMode="External"/><Relationship Id="rId5" Type="http://schemas.openxmlformats.org/officeDocument/2006/relationships/hyperlink" Target="https://www.diariomotor.com/tecmovia/2013/10/09/volkswagen-marta-un-nuevo-aliado-en-las-tareas-de-mantenimiento-del-coche/" TargetMode="External"/><Relationship Id="rId4" Type="http://schemas.openxmlformats.org/officeDocument/2006/relationships/hyperlink" Target="https://plat4m.com/future-of-ar-in-car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500" y="438150"/>
            <a:ext cx="8001000" cy="30617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s-ES" sz="6600" spc="35" dirty="0"/>
              <a:t>AUGMENTED REALITY DASHBOARDS </a:t>
            </a:r>
            <a:endParaRPr sz="6600" spc="35" dirty="0"/>
          </a:p>
        </p:txBody>
      </p:sp>
      <p:sp>
        <p:nvSpPr>
          <p:cNvPr id="4" name="object 4"/>
          <p:cNvSpPr txBox="1"/>
          <p:nvPr/>
        </p:nvSpPr>
        <p:spPr>
          <a:xfrm>
            <a:off x="8826245" y="4773504"/>
            <a:ext cx="106045" cy="2159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250" b="1" spc="-105" dirty="0">
                <a:solidFill>
                  <a:srgbClr val="FFB600"/>
                </a:solidFill>
                <a:latin typeface="Trebuchet MS"/>
                <a:cs typeface="Trebuchet MS"/>
              </a:rPr>
              <a:t>1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000" y="3943350"/>
            <a:ext cx="2674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b="1" spc="30" dirty="0">
                <a:solidFill>
                  <a:srgbClr val="666666"/>
                </a:solidFill>
                <a:latin typeface="Trebuchet MS"/>
                <a:cs typeface="Trebuchet MS"/>
              </a:rPr>
              <a:t>Jaime Arana</a:t>
            </a:r>
            <a:endParaRPr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CBC57966-2966-4BCD-8B9E-7AC6F6E37FF5}"/>
              </a:ext>
            </a:extLst>
          </p:cNvPr>
          <p:cNvSpPr/>
          <p:nvPr/>
        </p:nvSpPr>
        <p:spPr>
          <a:xfrm>
            <a:off x="8086725" y="323849"/>
            <a:ext cx="733425" cy="742950"/>
          </a:xfrm>
          <a:custGeom>
            <a:avLst/>
            <a:gdLst/>
            <a:ahLst/>
            <a:cxnLst/>
            <a:rect l="l" t="t" r="r" b="b"/>
            <a:pathLst>
              <a:path w="733425" h="742950">
                <a:moveTo>
                  <a:pt x="495300" y="272034"/>
                </a:moveTo>
                <a:lnTo>
                  <a:pt x="490982" y="228854"/>
                </a:lnTo>
                <a:lnTo>
                  <a:pt x="478028" y="188849"/>
                </a:lnTo>
                <a:lnTo>
                  <a:pt x="458597" y="152146"/>
                </a:lnTo>
                <a:lnTo>
                  <a:pt x="432485" y="121920"/>
                </a:lnTo>
                <a:lnTo>
                  <a:pt x="431546" y="120904"/>
                </a:lnTo>
                <a:lnTo>
                  <a:pt x="400304" y="93853"/>
                </a:lnTo>
                <a:lnTo>
                  <a:pt x="363601" y="74422"/>
                </a:lnTo>
                <a:lnTo>
                  <a:pt x="323723" y="61468"/>
                </a:lnTo>
                <a:lnTo>
                  <a:pt x="299847" y="58127"/>
                </a:lnTo>
                <a:lnTo>
                  <a:pt x="299847" y="137033"/>
                </a:lnTo>
                <a:lnTo>
                  <a:pt x="299847" y="144653"/>
                </a:lnTo>
                <a:lnTo>
                  <a:pt x="298831" y="148971"/>
                </a:lnTo>
                <a:lnTo>
                  <a:pt x="296672" y="152146"/>
                </a:lnTo>
                <a:lnTo>
                  <a:pt x="294513" y="154305"/>
                </a:lnTo>
                <a:lnTo>
                  <a:pt x="291211" y="156464"/>
                </a:lnTo>
                <a:lnTo>
                  <a:pt x="288036" y="158623"/>
                </a:lnTo>
                <a:lnTo>
                  <a:pt x="284734" y="159766"/>
                </a:lnTo>
                <a:lnTo>
                  <a:pt x="280416" y="160782"/>
                </a:lnTo>
                <a:lnTo>
                  <a:pt x="269748" y="160782"/>
                </a:lnTo>
                <a:lnTo>
                  <a:pt x="248031" y="165100"/>
                </a:lnTo>
                <a:lnTo>
                  <a:pt x="210312" y="185674"/>
                </a:lnTo>
                <a:lnTo>
                  <a:pt x="183261" y="219075"/>
                </a:lnTo>
                <a:lnTo>
                  <a:pt x="169291" y="272034"/>
                </a:lnTo>
                <a:lnTo>
                  <a:pt x="169291" y="275209"/>
                </a:lnTo>
                <a:lnTo>
                  <a:pt x="168148" y="279527"/>
                </a:lnTo>
                <a:lnTo>
                  <a:pt x="149860" y="291465"/>
                </a:lnTo>
                <a:lnTo>
                  <a:pt x="146558" y="290322"/>
                </a:lnTo>
                <a:lnTo>
                  <a:pt x="142367" y="289306"/>
                </a:lnTo>
                <a:lnTo>
                  <a:pt x="131445" y="275209"/>
                </a:lnTo>
                <a:lnTo>
                  <a:pt x="130429" y="272034"/>
                </a:lnTo>
                <a:lnTo>
                  <a:pt x="136906" y="226695"/>
                </a:lnTo>
                <a:lnTo>
                  <a:pt x="156337" y="187833"/>
                </a:lnTo>
                <a:lnTo>
                  <a:pt x="185547" y="155448"/>
                </a:lnTo>
                <a:lnTo>
                  <a:pt x="222123" y="132715"/>
                </a:lnTo>
                <a:lnTo>
                  <a:pt x="265303" y="121920"/>
                </a:lnTo>
                <a:lnTo>
                  <a:pt x="284734" y="121920"/>
                </a:lnTo>
                <a:lnTo>
                  <a:pt x="288036" y="123063"/>
                </a:lnTo>
                <a:lnTo>
                  <a:pt x="291211" y="125222"/>
                </a:lnTo>
                <a:lnTo>
                  <a:pt x="294513" y="127381"/>
                </a:lnTo>
                <a:lnTo>
                  <a:pt x="296672" y="129540"/>
                </a:lnTo>
                <a:lnTo>
                  <a:pt x="298831" y="133858"/>
                </a:lnTo>
                <a:lnTo>
                  <a:pt x="299847" y="137033"/>
                </a:lnTo>
                <a:lnTo>
                  <a:pt x="299847" y="58127"/>
                </a:lnTo>
                <a:lnTo>
                  <a:pt x="258826" y="58293"/>
                </a:lnTo>
                <a:lnTo>
                  <a:pt x="216789" y="66929"/>
                </a:lnTo>
                <a:lnTo>
                  <a:pt x="178943" y="83058"/>
                </a:lnTo>
                <a:lnTo>
                  <a:pt x="144399" y="106807"/>
                </a:lnTo>
                <a:lnTo>
                  <a:pt x="115316" y="136017"/>
                </a:lnTo>
                <a:lnTo>
                  <a:pt x="92583" y="169418"/>
                </a:lnTo>
                <a:lnTo>
                  <a:pt x="76454" y="208280"/>
                </a:lnTo>
                <a:lnTo>
                  <a:pt x="67818" y="249301"/>
                </a:lnTo>
                <a:lnTo>
                  <a:pt x="66675" y="272034"/>
                </a:lnTo>
                <a:lnTo>
                  <a:pt x="67818" y="293624"/>
                </a:lnTo>
                <a:lnTo>
                  <a:pt x="76454" y="335661"/>
                </a:lnTo>
                <a:lnTo>
                  <a:pt x="92583" y="373507"/>
                </a:lnTo>
                <a:lnTo>
                  <a:pt x="115316" y="408051"/>
                </a:lnTo>
                <a:lnTo>
                  <a:pt x="144399" y="437134"/>
                </a:lnTo>
                <a:lnTo>
                  <a:pt x="178943" y="459867"/>
                </a:lnTo>
                <a:lnTo>
                  <a:pt x="216789" y="475996"/>
                </a:lnTo>
                <a:lnTo>
                  <a:pt x="258826" y="484632"/>
                </a:lnTo>
                <a:lnTo>
                  <a:pt x="280416" y="485775"/>
                </a:lnTo>
                <a:lnTo>
                  <a:pt x="303149" y="484632"/>
                </a:lnTo>
                <a:lnTo>
                  <a:pt x="344170" y="475996"/>
                </a:lnTo>
                <a:lnTo>
                  <a:pt x="383032" y="459867"/>
                </a:lnTo>
                <a:lnTo>
                  <a:pt x="416433" y="437134"/>
                </a:lnTo>
                <a:lnTo>
                  <a:pt x="445643" y="408051"/>
                </a:lnTo>
                <a:lnTo>
                  <a:pt x="469392" y="373507"/>
                </a:lnTo>
                <a:lnTo>
                  <a:pt x="485521" y="335661"/>
                </a:lnTo>
                <a:lnTo>
                  <a:pt x="494284" y="293624"/>
                </a:lnTo>
                <a:lnTo>
                  <a:pt x="494385" y="291465"/>
                </a:lnTo>
                <a:lnTo>
                  <a:pt x="495300" y="272034"/>
                </a:lnTo>
                <a:close/>
              </a:path>
              <a:path w="733425" h="742950">
                <a:moveTo>
                  <a:pt x="561975" y="276733"/>
                </a:moveTo>
                <a:lnTo>
                  <a:pt x="560832" y="261747"/>
                </a:lnTo>
                <a:lnTo>
                  <a:pt x="559689" y="247904"/>
                </a:lnTo>
                <a:lnTo>
                  <a:pt x="558673" y="234061"/>
                </a:lnTo>
                <a:lnTo>
                  <a:pt x="555371" y="221234"/>
                </a:lnTo>
                <a:lnTo>
                  <a:pt x="553212" y="207264"/>
                </a:lnTo>
                <a:lnTo>
                  <a:pt x="544576" y="181610"/>
                </a:lnTo>
                <a:lnTo>
                  <a:pt x="539115" y="168783"/>
                </a:lnTo>
                <a:lnTo>
                  <a:pt x="533654" y="157099"/>
                </a:lnTo>
                <a:lnTo>
                  <a:pt x="527177" y="145288"/>
                </a:lnTo>
                <a:lnTo>
                  <a:pt x="520573" y="133604"/>
                </a:lnTo>
                <a:lnTo>
                  <a:pt x="518414" y="129667"/>
                </a:lnTo>
                <a:lnTo>
                  <a:pt x="518414" y="276733"/>
                </a:lnTo>
                <a:lnTo>
                  <a:pt x="517398" y="300228"/>
                </a:lnTo>
                <a:lnTo>
                  <a:pt x="507619" y="346202"/>
                </a:lnTo>
                <a:lnTo>
                  <a:pt x="489077" y="387858"/>
                </a:lnTo>
                <a:lnTo>
                  <a:pt x="464058" y="424180"/>
                </a:lnTo>
                <a:lnTo>
                  <a:pt x="431546" y="456311"/>
                </a:lnTo>
                <a:lnTo>
                  <a:pt x="393446" y="481965"/>
                </a:lnTo>
                <a:lnTo>
                  <a:pt x="351028" y="498983"/>
                </a:lnTo>
                <a:lnTo>
                  <a:pt x="305435" y="508635"/>
                </a:lnTo>
                <a:lnTo>
                  <a:pt x="280416" y="509651"/>
                </a:lnTo>
                <a:lnTo>
                  <a:pt x="256540" y="508635"/>
                </a:lnTo>
                <a:lnTo>
                  <a:pt x="209804" y="498983"/>
                </a:lnTo>
                <a:lnTo>
                  <a:pt x="167386" y="481965"/>
                </a:lnTo>
                <a:lnTo>
                  <a:pt x="130429" y="456311"/>
                </a:lnTo>
                <a:lnTo>
                  <a:pt x="97917" y="424180"/>
                </a:lnTo>
                <a:lnTo>
                  <a:pt x="71755" y="387858"/>
                </a:lnTo>
                <a:lnTo>
                  <a:pt x="54356" y="346202"/>
                </a:lnTo>
                <a:lnTo>
                  <a:pt x="44577" y="300228"/>
                </a:lnTo>
                <a:lnTo>
                  <a:pt x="43561" y="276733"/>
                </a:lnTo>
                <a:lnTo>
                  <a:pt x="44577" y="252222"/>
                </a:lnTo>
                <a:lnTo>
                  <a:pt x="54356" y="207264"/>
                </a:lnTo>
                <a:lnTo>
                  <a:pt x="71755" y="165608"/>
                </a:lnTo>
                <a:lnTo>
                  <a:pt x="97917" y="128270"/>
                </a:lnTo>
                <a:lnTo>
                  <a:pt x="130429" y="96139"/>
                </a:lnTo>
                <a:lnTo>
                  <a:pt x="167386" y="71628"/>
                </a:lnTo>
                <a:lnTo>
                  <a:pt x="209804" y="53467"/>
                </a:lnTo>
                <a:lnTo>
                  <a:pt x="256540" y="44831"/>
                </a:lnTo>
                <a:lnTo>
                  <a:pt x="280416" y="42799"/>
                </a:lnTo>
                <a:lnTo>
                  <a:pt x="305435" y="44831"/>
                </a:lnTo>
                <a:lnTo>
                  <a:pt x="351028" y="53467"/>
                </a:lnTo>
                <a:lnTo>
                  <a:pt x="393446" y="71628"/>
                </a:lnTo>
                <a:lnTo>
                  <a:pt x="431546" y="96139"/>
                </a:lnTo>
                <a:lnTo>
                  <a:pt x="464058" y="128270"/>
                </a:lnTo>
                <a:lnTo>
                  <a:pt x="489077" y="165608"/>
                </a:lnTo>
                <a:lnTo>
                  <a:pt x="507619" y="207264"/>
                </a:lnTo>
                <a:lnTo>
                  <a:pt x="517398" y="252222"/>
                </a:lnTo>
                <a:lnTo>
                  <a:pt x="518414" y="276733"/>
                </a:lnTo>
                <a:lnTo>
                  <a:pt x="518414" y="129667"/>
                </a:lnTo>
                <a:lnTo>
                  <a:pt x="479298" y="81153"/>
                </a:lnTo>
                <a:lnTo>
                  <a:pt x="438023" y="46990"/>
                </a:lnTo>
                <a:lnTo>
                  <a:pt x="430136" y="42799"/>
                </a:lnTo>
                <a:lnTo>
                  <a:pt x="426085" y="40640"/>
                </a:lnTo>
                <a:lnTo>
                  <a:pt x="390144" y="22479"/>
                </a:lnTo>
                <a:lnTo>
                  <a:pt x="351028" y="9652"/>
                </a:lnTo>
                <a:lnTo>
                  <a:pt x="336931" y="6477"/>
                </a:lnTo>
                <a:lnTo>
                  <a:pt x="323977" y="3175"/>
                </a:lnTo>
                <a:lnTo>
                  <a:pt x="280416" y="0"/>
                </a:lnTo>
                <a:lnTo>
                  <a:pt x="237998" y="3175"/>
                </a:lnTo>
                <a:lnTo>
                  <a:pt x="197866" y="12827"/>
                </a:lnTo>
                <a:lnTo>
                  <a:pt x="158750" y="27813"/>
                </a:lnTo>
                <a:lnTo>
                  <a:pt x="123952" y="46990"/>
                </a:lnTo>
                <a:lnTo>
                  <a:pt x="82677" y="81153"/>
                </a:lnTo>
                <a:lnTo>
                  <a:pt x="47879" y="121793"/>
                </a:lnTo>
                <a:lnTo>
                  <a:pt x="33782" y="145288"/>
                </a:lnTo>
                <a:lnTo>
                  <a:pt x="27178" y="157099"/>
                </a:lnTo>
                <a:lnTo>
                  <a:pt x="8763" y="207264"/>
                </a:lnTo>
                <a:lnTo>
                  <a:pt x="1143" y="247904"/>
                </a:lnTo>
                <a:lnTo>
                  <a:pt x="0" y="261747"/>
                </a:lnTo>
                <a:lnTo>
                  <a:pt x="0" y="290703"/>
                </a:lnTo>
                <a:lnTo>
                  <a:pt x="5461" y="332359"/>
                </a:lnTo>
                <a:lnTo>
                  <a:pt x="17399" y="371856"/>
                </a:lnTo>
                <a:lnTo>
                  <a:pt x="33782" y="408178"/>
                </a:lnTo>
                <a:lnTo>
                  <a:pt x="40259" y="419989"/>
                </a:lnTo>
                <a:lnTo>
                  <a:pt x="64135" y="451993"/>
                </a:lnTo>
                <a:lnTo>
                  <a:pt x="102235" y="489458"/>
                </a:lnTo>
                <a:lnTo>
                  <a:pt x="134747" y="512953"/>
                </a:lnTo>
                <a:lnTo>
                  <a:pt x="146812" y="519303"/>
                </a:lnTo>
                <a:lnTo>
                  <a:pt x="158750" y="525780"/>
                </a:lnTo>
                <a:lnTo>
                  <a:pt x="210947" y="543814"/>
                </a:lnTo>
                <a:lnTo>
                  <a:pt x="252222" y="551307"/>
                </a:lnTo>
                <a:lnTo>
                  <a:pt x="266319" y="552450"/>
                </a:lnTo>
                <a:lnTo>
                  <a:pt x="295656" y="552450"/>
                </a:lnTo>
                <a:lnTo>
                  <a:pt x="336931" y="547116"/>
                </a:lnTo>
                <a:lnTo>
                  <a:pt x="390144" y="531114"/>
                </a:lnTo>
                <a:lnTo>
                  <a:pt x="414147" y="519303"/>
                </a:lnTo>
                <a:lnTo>
                  <a:pt x="426085" y="512953"/>
                </a:lnTo>
                <a:lnTo>
                  <a:pt x="431342" y="509651"/>
                </a:lnTo>
                <a:lnTo>
                  <a:pt x="438023" y="505460"/>
                </a:lnTo>
                <a:lnTo>
                  <a:pt x="459740" y="489458"/>
                </a:lnTo>
                <a:lnTo>
                  <a:pt x="497840" y="451993"/>
                </a:lnTo>
                <a:lnTo>
                  <a:pt x="520573" y="419989"/>
                </a:lnTo>
                <a:lnTo>
                  <a:pt x="539115" y="383667"/>
                </a:lnTo>
                <a:lnTo>
                  <a:pt x="544576" y="371856"/>
                </a:lnTo>
                <a:lnTo>
                  <a:pt x="548894" y="359029"/>
                </a:lnTo>
                <a:lnTo>
                  <a:pt x="553212" y="345186"/>
                </a:lnTo>
                <a:lnTo>
                  <a:pt x="555371" y="332359"/>
                </a:lnTo>
                <a:lnTo>
                  <a:pt x="558673" y="318389"/>
                </a:lnTo>
                <a:lnTo>
                  <a:pt x="559689" y="304546"/>
                </a:lnTo>
                <a:lnTo>
                  <a:pt x="561975" y="276733"/>
                </a:lnTo>
                <a:close/>
              </a:path>
              <a:path w="733425" h="742950">
                <a:moveTo>
                  <a:pt x="733425" y="700151"/>
                </a:moveTo>
                <a:lnTo>
                  <a:pt x="732282" y="695833"/>
                </a:lnTo>
                <a:lnTo>
                  <a:pt x="730123" y="692531"/>
                </a:lnTo>
                <a:lnTo>
                  <a:pt x="726821" y="688213"/>
                </a:lnTo>
                <a:lnTo>
                  <a:pt x="505206" y="466725"/>
                </a:lnTo>
                <a:lnTo>
                  <a:pt x="494284" y="478790"/>
                </a:lnTo>
                <a:lnTo>
                  <a:pt x="482346" y="490855"/>
                </a:lnTo>
                <a:lnTo>
                  <a:pt x="470281" y="501777"/>
                </a:lnTo>
                <a:lnTo>
                  <a:pt x="457200" y="512826"/>
                </a:lnTo>
                <a:lnTo>
                  <a:pt x="679958" y="736346"/>
                </a:lnTo>
                <a:lnTo>
                  <a:pt x="686435" y="740791"/>
                </a:lnTo>
                <a:lnTo>
                  <a:pt x="695198" y="742950"/>
                </a:lnTo>
                <a:lnTo>
                  <a:pt x="702818" y="740791"/>
                </a:lnTo>
                <a:lnTo>
                  <a:pt x="732282" y="712216"/>
                </a:lnTo>
                <a:lnTo>
                  <a:pt x="733425" y="707898"/>
                </a:lnTo>
                <a:lnTo>
                  <a:pt x="733425" y="700151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95484A6-B40D-4724-B3A5-656F98C09277}"/>
              </a:ext>
            </a:extLst>
          </p:cNvPr>
          <p:cNvSpPr txBox="1"/>
          <p:nvPr/>
        </p:nvSpPr>
        <p:spPr>
          <a:xfrm>
            <a:off x="3810000" y="4450964"/>
            <a:ext cx="1981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>
              <a:lnSpc>
                <a:spcPct val="100000"/>
              </a:lnSpc>
              <a:spcBef>
                <a:spcPts val="575"/>
              </a:spcBef>
              <a:tabLst>
                <a:tab pos="127635" algn="l"/>
              </a:tabLst>
            </a:pPr>
            <a:r>
              <a:rPr lang="es-ES" sz="1000" b="1" spc="40" dirty="0">
                <a:solidFill>
                  <a:srgbClr val="666666"/>
                </a:solidFill>
                <a:latin typeface="Trebuchet MS"/>
                <a:cs typeface="Trebuchet MS"/>
              </a:rPr>
              <a:t>Porsche virtual guide app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534E14-9C38-46B3-AE3C-70D72AA70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78" y="590550"/>
            <a:ext cx="3523622" cy="184041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37F5501-7ACA-44B5-A0C4-D0EADBEA2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78" y="2546049"/>
            <a:ext cx="3523622" cy="188379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98CB5EE-DF75-4207-B6AC-564661B55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588917"/>
            <a:ext cx="3360804" cy="184041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CFE9D76-0B48-4D8D-A1AC-3D1D56DAB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546049"/>
            <a:ext cx="3360804" cy="18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19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83AB03-3D80-420E-8E8D-CAB4059F3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52550"/>
            <a:ext cx="3697794" cy="24384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FBA3442-AFC9-4D81-9C69-F953D353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52550"/>
            <a:ext cx="4038600" cy="2438399"/>
          </a:xfrm>
          <a:prstGeom prst="rect">
            <a:avLst/>
          </a:prstGeom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id="{1D655689-3E65-42F6-A7E5-9707879ABEFC}"/>
              </a:ext>
            </a:extLst>
          </p:cNvPr>
          <p:cNvSpPr/>
          <p:nvPr/>
        </p:nvSpPr>
        <p:spPr>
          <a:xfrm>
            <a:off x="8086725" y="323849"/>
            <a:ext cx="733425" cy="742950"/>
          </a:xfrm>
          <a:custGeom>
            <a:avLst/>
            <a:gdLst/>
            <a:ahLst/>
            <a:cxnLst/>
            <a:rect l="l" t="t" r="r" b="b"/>
            <a:pathLst>
              <a:path w="733425" h="742950">
                <a:moveTo>
                  <a:pt x="495300" y="272034"/>
                </a:moveTo>
                <a:lnTo>
                  <a:pt x="490982" y="228854"/>
                </a:lnTo>
                <a:lnTo>
                  <a:pt x="478028" y="188849"/>
                </a:lnTo>
                <a:lnTo>
                  <a:pt x="458597" y="152146"/>
                </a:lnTo>
                <a:lnTo>
                  <a:pt x="432485" y="121920"/>
                </a:lnTo>
                <a:lnTo>
                  <a:pt x="431546" y="120904"/>
                </a:lnTo>
                <a:lnTo>
                  <a:pt x="400304" y="93853"/>
                </a:lnTo>
                <a:lnTo>
                  <a:pt x="363601" y="74422"/>
                </a:lnTo>
                <a:lnTo>
                  <a:pt x="323723" y="61468"/>
                </a:lnTo>
                <a:lnTo>
                  <a:pt x="299847" y="58127"/>
                </a:lnTo>
                <a:lnTo>
                  <a:pt x="299847" y="137033"/>
                </a:lnTo>
                <a:lnTo>
                  <a:pt x="299847" y="144653"/>
                </a:lnTo>
                <a:lnTo>
                  <a:pt x="298831" y="148971"/>
                </a:lnTo>
                <a:lnTo>
                  <a:pt x="296672" y="152146"/>
                </a:lnTo>
                <a:lnTo>
                  <a:pt x="294513" y="154305"/>
                </a:lnTo>
                <a:lnTo>
                  <a:pt x="291211" y="156464"/>
                </a:lnTo>
                <a:lnTo>
                  <a:pt x="288036" y="158623"/>
                </a:lnTo>
                <a:lnTo>
                  <a:pt x="284734" y="159766"/>
                </a:lnTo>
                <a:lnTo>
                  <a:pt x="280416" y="160782"/>
                </a:lnTo>
                <a:lnTo>
                  <a:pt x="269748" y="160782"/>
                </a:lnTo>
                <a:lnTo>
                  <a:pt x="248031" y="165100"/>
                </a:lnTo>
                <a:lnTo>
                  <a:pt x="210312" y="185674"/>
                </a:lnTo>
                <a:lnTo>
                  <a:pt x="183261" y="219075"/>
                </a:lnTo>
                <a:lnTo>
                  <a:pt x="169291" y="272034"/>
                </a:lnTo>
                <a:lnTo>
                  <a:pt x="169291" y="275209"/>
                </a:lnTo>
                <a:lnTo>
                  <a:pt x="168148" y="279527"/>
                </a:lnTo>
                <a:lnTo>
                  <a:pt x="149860" y="291465"/>
                </a:lnTo>
                <a:lnTo>
                  <a:pt x="146558" y="290322"/>
                </a:lnTo>
                <a:lnTo>
                  <a:pt x="142367" y="289306"/>
                </a:lnTo>
                <a:lnTo>
                  <a:pt x="131445" y="275209"/>
                </a:lnTo>
                <a:lnTo>
                  <a:pt x="130429" y="272034"/>
                </a:lnTo>
                <a:lnTo>
                  <a:pt x="136906" y="226695"/>
                </a:lnTo>
                <a:lnTo>
                  <a:pt x="156337" y="187833"/>
                </a:lnTo>
                <a:lnTo>
                  <a:pt x="185547" y="155448"/>
                </a:lnTo>
                <a:lnTo>
                  <a:pt x="222123" y="132715"/>
                </a:lnTo>
                <a:lnTo>
                  <a:pt x="265303" y="121920"/>
                </a:lnTo>
                <a:lnTo>
                  <a:pt x="284734" y="121920"/>
                </a:lnTo>
                <a:lnTo>
                  <a:pt x="288036" y="123063"/>
                </a:lnTo>
                <a:lnTo>
                  <a:pt x="291211" y="125222"/>
                </a:lnTo>
                <a:lnTo>
                  <a:pt x="294513" y="127381"/>
                </a:lnTo>
                <a:lnTo>
                  <a:pt x="296672" y="129540"/>
                </a:lnTo>
                <a:lnTo>
                  <a:pt x="298831" y="133858"/>
                </a:lnTo>
                <a:lnTo>
                  <a:pt x="299847" y="137033"/>
                </a:lnTo>
                <a:lnTo>
                  <a:pt x="299847" y="58127"/>
                </a:lnTo>
                <a:lnTo>
                  <a:pt x="258826" y="58293"/>
                </a:lnTo>
                <a:lnTo>
                  <a:pt x="216789" y="66929"/>
                </a:lnTo>
                <a:lnTo>
                  <a:pt x="178943" y="83058"/>
                </a:lnTo>
                <a:lnTo>
                  <a:pt x="144399" y="106807"/>
                </a:lnTo>
                <a:lnTo>
                  <a:pt x="115316" y="136017"/>
                </a:lnTo>
                <a:lnTo>
                  <a:pt x="92583" y="169418"/>
                </a:lnTo>
                <a:lnTo>
                  <a:pt x="76454" y="208280"/>
                </a:lnTo>
                <a:lnTo>
                  <a:pt x="67818" y="249301"/>
                </a:lnTo>
                <a:lnTo>
                  <a:pt x="66675" y="272034"/>
                </a:lnTo>
                <a:lnTo>
                  <a:pt x="67818" y="293624"/>
                </a:lnTo>
                <a:lnTo>
                  <a:pt x="76454" y="335661"/>
                </a:lnTo>
                <a:lnTo>
                  <a:pt x="92583" y="373507"/>
                </a:lnTo>
                <a:lnTo>
                  <a:pt x="115316" y="408051"/>
                </a:lnTo>
                <a:lnTo>
                  <a:pt x="144399" y="437134"/>
                </a:lnTo>
                <a:lnTo>
                  <a:pt x="178943" y="459867"/>
                </a:lnTo>
                <a:lnTo>
                  <a:pt x="216789" y="475996"/>
                </a:lnTo>
                <a:lnTo>
                  <a:pt x="258826" y="484632"/>
                </a:lnTo>
                <a:lnTo>
                  <a:pt x="280416" y="485775"/>
                </a:lnTo>
                <a:lnTo>
                  <a:pt x="303149" y="484632"/>
                </a:lnTo>
                <a:lnTo>
                  <a:pt x="344170" y="475996"/>
                </a:lnTo>
                <a:lnTo>
                  <a:pt x="383032" y="459867"/>
                </a:lnTo>
                <a:lnTo>
                  <a:pt x="416433" y="437134"/>
                </a:lnTo>
                <a:lnTo>
                  <a:pt x="445643" y="408051"/>
                </a:lnTo>
                <a:lnTo>
                  <a:pt x="469392" y="373507"/>
                </a:lnTo>
                <a:lnTo>
                  <a:pt x="485521" y="335661"/>
                </a:lnTo>
                <a:lnTo>
                  <a:pt x="494284" y="293624"/>
                </a:lnTo>
                <a:lnTo>
                  <a:pt x="494385" y="291465"/>
                </a:lnTo>
                <a:lnTo>
                  <a:pt x="495300" y="272034"/>
                </a:lnTo>
                <a:close/>
              </a:path>
              <a:path w="733425" h="742950">
                <a:moveTo>
                  <a:pt x="561975" y="276733"/>
                </a:moveTo>
                <a:lnTo>
                  <a:pt x="560832" y="261747"/>
                </a:lnTo>
                <a:lnTo>
                  <a:pt x="559689" y="247904"/>
                </a:lnTo>
                <a:lnTo>
                  <a:pt x="558673" y="234061"/>
                </a:lnTo>
                <a:lnTo>
                  <a:pt x="555371" y="221234"/>
                </a:lnTo>
                <a:lnTo>
                  <a:pt x="553212" y="207264"/>
                </a:lnTo>
                <a:lnTo>
                  <a:pt x="544576" y="181610"/>
                </a:lnTo>
                <a:lnTo>
                  <a:pt x="539115" y="168783"/>
                </a:lnTo>
                <a:lnTo>
                  <a:pt x="533654" y="157099"/>
                </a:lnTo>
                <a:lnTo>
                  <a:pt x="527177" y="145288"/>
                </a:lnTo>
                <a:lnTo>
                  <a:pt x="520573" y="133604"/>
                </a:lnTo>
                <a:lnTo>
                  <a:pt x="518414" y="129667"/>
                </a:lnTo>
                <a:lnTo>
                  <a:pt x="518414" y="276733"/>
                </a:lnTo>
                <a:lnTo>
                  <a:pt x="517398" y="300228"/>
                </a:lnTo>
                <a:lnTo>
                  <a:pt x="507619" y="346202"/>
                </a:lnTo>
                <a:lnTo>
                  <a:pt x="489077" y="387858"/>
                </a:lnTo>
                <a:lnTo>
                  <a:pt x="464058" y="424180"/>
                </a:lnTo>
                <a:lnTo>
                  <a:pt x="431546" y="456311"/>
                </a:lnTo>
                <a:lnTo>
                  <a:pt x="393446" y="481965"/>
                </a:lnTo>
                <a:lnTo>
                  <a:pt x="351028" y="498983"/>
                </a:lnTo>
                <a:lnTo>
                  <a:pt x="305435" y="508635"/>
                </a:lnTo>
                <a:lnTo>
                  <a:pt x="280416" y="509651"/>
                </a:lnTo>
                <a:lnTo>
                  <a:pt x="256540" y="508635"/>
                </a:lnTo>
                <a:lnTo>
                  <a:pt x="209804" y="498983"/>
                </a:lnTo>
                <a:lnTo>
                  <a:pt x="167386" y="481965"/>
                </a:lnTo>
                <a:lnTo>
                  <a:pt x="130429" y="456311"/>
                </a:lnTo>
                <a:lnTo>
                  <a:pt x="97917" y="424180"/>
                </a:lnTo>
                <a:lnTo>
                  <a:pt x="71755" y="387858"/>
                </a:lnTo>
                <a:lnTo>
                  <a:pt x="54356" y="346202"/>
                </a:lnTo>
                <a:lnTo>
                  <a:pt x="44577" y="300228"/>
                </a:lnTo>
                <a:lnTo>
                  <a:pt x="43561" y="276733"/>
                </a:lnTo>
                <a:lnTo>
                  <a:pt x="44577" y="252222"/>
                </a:lnTo>
                <a:lnTo>
                  <a:pt x="54356" y="207264"/>
                </a:lnTo>
                <a:lnTo>
                  <a:pt x="71755" y="165608"/>
                </a:lnTo>
                <a:lnTo>
                  <a:pt x="97917" y="128270"/>
                </a:lnTo>
                <a:lnTo>
                  <a:pt x="130429" y="96139"/>
                </a:lnTo>
                <a:lnTo>
                  <a:pt x="167386" y="71628"/>
                </a:lnTo>
                <a:lnTo>
                  <a:pt x="209804" y="53467"/>
                </a:lnTo>
                <a:lnTo>
                  <a:pt x="256540" y="44831"/>
                </a:lnTo>
                <a:lnTo>
                  <a:pt x="280416" y="42799"/>
                </a:lnTo>
                <a:lnTo>
                  <a:pt x="305435" y="44831"/>
                </a:lnTo>
                <a:lnTo>
                  <a:pt x="351028" y="53467"/>
                </a:lnTo>
                <a:lnTo>
                  <a:pt x="393446" y="71628"/>
                </a:lnTo>
                <a:lnTo>
                  <a:pt x="431546" y="96139"/>
                </a:lnTo>
                <a:lnTo>
                  <a:pt x="464058" y="128270"/>
                </a:lnTo>
                <a:lnTo>
                  <a:pt x="489077" y="165608"/>
                </a:lnTo>
                <a:lnTo>
                  <a:pt x="507619" y="207264"/>
                </a:lnTo>
                <a:lnTo>
                  <a:pt x="517398" y="252222"/>
                </a:lnTo>
                <a:lnTo>
                  <a:pt x="518414" y="276733"/>
                </a:lnTo>
                <a:lnTo>
                  <a:pt x="518414" y="129667"/>
                </a:lnTo>
                <a:lnTo>
                  <a:pt x="479298" y="81153"/>
                </a:lnTo>
                <a:lnTo>
                  <a:pt x="438023" y="46990"/>
                </a:lnTo>
                <a:lnTo>
                  <a:pt x="430136" y="42799"/>
                </a:lnTo>
                <a:lnTo>
                  <a:pt x="426085" y="40640"/>
                </a:lnTo>
                <a:lnTo>
                  <a:pt x="390144" y="22479"/>
                </a:lnTo>
                <a:lnTo>
                  <a:pt x="351028" y="9652"/>
                </a:lnTo>
                <a:lnTo>
                  <a:pt x="336931" y="6477"/>
                </a:lnTo>
                <a:lnTo>
                  <a:pt x="323977" y="3175"/>
                </a:lnTo>
                <a:lnTo>
                  <a:pt x="280416" y="0"/>
                </a:lnTo>
                <a:lnTo>
                  <a:pt x="237998" y="3175"/>
                </a:lnTo>
                <a:lnTo>
                  <a:pt x="197866" y="12827"/>
                </a:lnTo>
                <a:lnTo>
                  <a:pt x="158750" y="27813"/>
                </a:lnTo>
                <a:lnTo>
                  <a:pt x="123952" y="46990"/>
                </a:lnTo>
                <a:lnTo>
                  <a:pt x="82677" y="81153"/>
                </a:lnTo>
                <a:lnTo>
                  <a:pt x="47879" y="121793"/>
                </a:lnTo>
                <a:lnTo>
                  <a:pt x="33782" y="145288"/>
                </a:lnTo>
                <a:lnTo>
                  <a:pt x="27178" y="157099"/>
                </a:lnTo>
                <a:lnTo>
                  <a:pt x="8763" y="207264"/>
                </a:lnTo>
                <a:lnTo>
                  <a:pt x="1143" y="247904"/>
                </a:lnTo>
                <a:lnTo>
                  <a:pt x="0" y="261747"/>
                </a:lnTo>
                <a:lnTo>
                  <a:pt x="0" y="290703"/>
                </a:lnTo>
                <a:lnTo>
                  <a:pt x="5461" y="332359"/>
                </a:lnTo>
                <a:lnTo>
                  <a:pt x="17399" y="371856"/>
                </a:lnTo>
                <a:lnTo>
                  <a:pt x="33782" y="408178"/>
                </a:lnTo>
                <a:lnTo>
                  <a:pt x="40259" y="419989"/>
                </a:lnTo>
                <a:lnTo>
                  <a:pt x="64135" y="451993"/>
                </a:lnTo>
                <a:lnTo>
                  <a:pt x="102235" y="489458"/>
                </a:lnTo>
                <a:lnTo>
                  <a:pt x="134747" y="512953"/>
                </a:lnTo>
                <a:lnTo>
                  <a:pt x="146812" y="519303"/>
                </a:lnTo>
                <a:lnTo>
                  <a:pt x="158750" y="525780"/>
                </a:lnTo>
                <a:lnTo>
                  <a:pt x="210947" y="543814"/>
                </a:lnTo>
                <a:lnTo>
                  <a:pt x="252222" y="551307"/>
                </a:lnTo>
                <a:lnTo>
                  <a:pt x="266319" y="552450"/>
                </a:lnTo>
                <a:lnTo>
                  <a:pt x="295656" y="552450"/>
                </a:lnTo>
                <a:lnTo>
                  <a:pt x="336931" y="547116"/>
                </a:lnTo>
                <a:lnTo>
                  <a:pt x="390144" y="531114"/>
                </a:lnTo>
                <a:lnTo>
                  <a:pt x="414147" y="519303"/>
                </a:lnTo>
                <a:lnTo>
                  <a:pt x="426085" y="512953"/>
                </a:lnTo>
                <a:lnTo>
                  <a:pt x="431342" y="509651"/>
                </a:lnTo>
                <a:lnTo>
                  <a:pt x="438023" y="505460"/>
                </a:lnTo>
                <a:lnTo>
                  <a:pt x="459740" y="489458"/>
                </a:lnTo>
                <a:lnTo>
                  <a:pt x="497840" y="451993"/>
                </a:lnTo>
                <a:lnTo>
                  <a:pt x="520573" y="419989"/>
                </a:lnTo>
                <a:lnTo>
                  <a:pt x="539115" y="383667"/>
                </a:lnTo>
                <a:lnTo>
                  <a:pt x="544576" y="371856"/>
                </a:lnTo>
                <a:lnTo>
                  <a:pt x="548894" y="359029"/>
                </a:lnTo>
                <a:lnTo>
                  <a:pt x="553212" y="345186"/>
                </a:lnTo>
                <a:lnTo>
                  <a:pt x="555371" y="332359"/>
                </a:lnTo>
                <a:lnTo>
                  <a:pt x="558673" y="318389"/>
                </a:lnTo>
                <a:lnTo>
                  <a:pt x="559689" y="304546"/>
                </a:lnTo>
                <a:lnTo>
                  <a:pt x="561975" y="276733"/>
                </a:lnTo>
                <a:close/>
              </a:path>
              <a:path w="733425" h="742950">
                <a:moveTo>
                  <a:pt x="733425" y="700151"/>
                </a:moveTo>
                <a:lnTo>
                  <a:pt x="732282" y="695833"/>
                </a:lnTo>
                <a:lnTo>
                  <a:pt x="730123" y="692531"/>
                </a:lnTo>
                <a:lnTo>
                  <a:pt x="726821" y="688213"/>
                </a:lnTo>
                <a:lnTo>
                  <a:pt x="505206" y="466725"/>
                </a:lnTo>
                <a:lnTo>
                  <a:pt x="494284" y="478790"/>
                </a:lnTo>
                <a:lnTo>
                  <a:pt x="482346" y="490855"/>
                </a:lnTo>
                <a:lnTo>
                  <a:pt x="470281" y="501777"/>
                </a:lnTo>
                <a:lnTo>
                  <a:pt x="457200" y="512826"/>
                </a:lnTo>
                <a:lnTo>
                  <a:pt x="679958" y="736346"/>
                </a:lnTo>
                <a:lnTo>
                  <a:pt x="686435" y="740791"/>
                </a:lnTo>
                <a:lnTo>
                  <a:pt x="695198" y="742950"/>
                </a:lnTo>
                <a:lnTo>
                  <a:pt x="702818" y="740791"/>
                </a:lnTo>
                <a:lnTo>
                  <a:pt x="732282" y="712216"/>
                </a:lnTo>
                <a:lnTo>
                  <a:pt x="733425" y="707898"/>
                </a:lnTo>
                <a:lnTo>
                  <a:pt x="733425" y="700151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CEAA7B1-06F2-4F47-9CCA-742F809D6704}"/>
              </a:ext>
            </a:extLst>
          </p:cNvPr>
          <p:cNvSpPr txBox="1"/>
          <p:nvPr/>
        </p:nvSpPr>
        <p:spPr>
          <a:xfrm>
            <a:off x="3810000" y="4171950"/>
            <a:ext cx="2743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>
              <a:lnSpc>
                <a:spcPct val="100000"/>
              </a:lnSpc>
              <a:spcBef>
                <a:spcPts val="575"/>
              </a:spcBef>
              <a:tabLst>
                <a:tab pos="127635" algn="l"/>
              </a:tabLst>
            </a:pPr>
            <a:r>
              <a:rPr lang="es-ES" sz="1000" b="1" spc="40" dirty="0">
                <a:solidFill>
                  <a:srgbClr val="666666"/>
                </a:solidFill>
                <a:latin typeface="Trebuchet MS"/>
                <a:cs typeface="Trebuchet MS"/>
              </a:rPr>
              <a:t>Volkswagen MARTA</a:t>
            </a:r>
          </a:p>
        </p:txBody>
      </p:sp>
    </p:spTree>
    <p:extLst>
      <p:ext uri="{BB962C8B-B14F-4D97-AF65-F5344CB8AC3E}">
        <p14:creationId xmlns:p14="http://schemas.microsoft.com/office/powerpoint/2010/main" val="1184567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CBC57966-2966-4BCD-8B9E-7AC6F6E37FF5}"/>
              </a:ext>
            </a:extLst>
          </p:cNvPr>
          <p:cNvSpPr/>
          <p:nvPr/>
        </p:nvSpPr>
        <p:spPr>
          <a:xfrm>
            <a:off x="8086725" y="323849"/>
            <a:ext cx="733425" cy="742950"/>
          </a:xfrm>
          <a:custGeom>
            <a:avLst/>
            <a:gdLst/>
            <a:ahLst/>
            <a:cxnLst/>
            <a:rect l="l" t="t" r="r" b="b"/>
            <a:pathLst>
              <a:path w="733425" h="742950">
                <a:moveTo>
                  <a:pt x="495300" y="272034"/>
                </a:moveTo>
                <a:lnTo>
                  <a:pt x="490982" y="228854"/>
                </a:lnTo>
                <a:lnTo>
                  <a:pt x="478028" y="188849"/>
                </a:lnTo>
                <a:lnTo>
                  <a:pt x="458597" y="152146"/>
                </a:lnTo>
                <a:lnTo>
                  <a:pt x="432485" y="121920"/>
                </a:lnTo>
                <a:lnTo>
                  <a:pt x="431546" y="120904"/>
                </a:lnTo>
                <a:lnTo>
                  <a:pt x="400304" y="93853"/>
                </a:lnTo>
                <a:lnTo>
                  <a:pt x="363601" y="74422"/>
                </a:lnTo>
                <a:lnTo>
                  <a:pt x="323723" y="61468"/>
                </a:lnTo>
                <a:lnTo>
                  <a:pt x="299847" y="58127"/>
                </a:lnTo>
                <a:lnTo>
                  <a:pt x="299847" y="137033"/>
                </a:lnTo>
                <a:lnTo>
                  <a:pt x="299847" y="144653"/>
                </a:lnTo>
                <a:lnTo>
                  <a:pt x="298831" y="148971"/>
                </a:lnTo>
                <a:lnTo>
                  <a:pt x="296672" y="152146"/>
                </a:lnTo>
                <a:lnTo>
                  <a:pt x="294513" y="154305"/>
                </a:lnTo>
                <a:lnTo>
                  <a:pt x="291211" y="156464"/>
                </a:lnTo>
                <a:lnTo>
                  <a:pt x="288036" y="158623"/>
                </a:lnTo>
                <a:lnTo>
                  <a:pt x="284734" y="159766"/>
                </a:lnTo>
                <a:lnTo>
                  <a:pt x="280416" y="160782"/>
                </a:lnTo>
                <a:lnTo>
                  <a:pt x="269748" y="160782"/>
                </a:lnTo>
                <a:lnTo>
                  <a:pt x="248031" y="165100"/>
                </a:lnTo>
                <a:lnTo>
                  <a:pt x="210312" y="185674"/>
                </a:lnTo>
                <a:lnTo>
                  <a:pt x="183261" y="219075"/>
                </a:lnTo>
                <a:lnTo>
                  <a:pt x="169291" y="272034"/>
                </a:lnTo>
                <a:lnTo>
                  <a:pt x="169291" y="275209"/>
                </a:lnTo>
                <a:lnTo>
                  <a:pt x="168148" y="279527"/>
                </a:lnTo>
                <a:lnTo>
                  <a:pt x="149860" y="291465"/>
                </a:lnTo>
                <a:lnTo>
                  <a:pt x="146558" y="290322"/>
                </a:lnTo>
                <a:lnTo>
                  <a:pt x="142367" y="289306"/>
                </a:lnTo>
                <a:lnTo>
                  <a:pt x="131445" y="275209"/>
                </a:lnTo>
                <a:lnTo>
                  <a:pt x="130429" y="272034"/>
                </a:lnTo>
                <a:lnTo>
                  <a:pt x="136906" y="226695"/>
                </a:lnTo>
                <a:lnTo>
                  <a:pt x="156337" y="187833"/>
                </a:lnTo>
                <a:lnTo>
                  <a:pt x="185547" y="155448"/>
                </a:lnTo>
                <a:lnTo>
                  <a:pt x="222123" y="132715"/>
                </a:lnTo>
                <a:lnTo>
                  <a:pt x="265303" y="121920"/>
                </a:lnTo>
                <a:lnTo>
                  <a:pt x="284734" y="121920"/>
                </a:lnTo>
                <a:lnTo>
                  <a:pt x="288036" y="123063"/>
                </a:lnTo>
                <a:lnTo>
                  <a:pt x="291211" y="125222"/>
                </a:lnTo>
                <a:lnTo>
                  <a:pt x="294513" y="127381"/>
                </a:lnTo>
                <a:lnTo>
                  <a:pt x="296672" y="129540"/>
                </a:lnTo>
                <a:lnTo>
                  <a:pt x="298831" y="133858"/>
                </a:lnTo>
                <a:lnTo>
                  <a:pt x="299847" y="137033"/>
                </a:lnTo>
                <a:lnTo>
                  <a:pt x="299847" y="58127"/>
                </a:lnTo>
                <a:lnTo>
                  <a:pt x="258826" y="58293"/>
                </a:lnTo>
                <a:lnTo>
                  <a:pt x="216789" y="66929"/>
                </a:lnTo>
                <a:lnTo>
                  <a:pt x="178943" y="83058"/>
                </a:lnTo>
                <a:lnTo>
                  <a:pt x="144399" y="106807"/>
                </a:lnTo>
                <a:lnTo>
                  <a:pt x="115316" y="136017"/>
                </a:lnTo>
                <a:lnTo>
                  <a:pt x="92583" y="169418"/>
                </a:lnTo>
                <a:lnTo>
                  <a:pt x="76454" y="208280"/>
                </a:lnTo>
                <a:lnTo>
                  <a:pt x="67818" y="249301"/>
                </a:lnTo>
                <a:lnTo>
                  <a:pt x="66675" y="272034"/>
                </a:lnTo>
                <a:lnTo>
                  <a:pt x="67818" y="293624"/>
                </a:lnTo>
                <a:lnTo>
                  <a:pt x="76454" y="335661"/>
                </a:lnTo>
                <a:lnTo>
                  <a:pt x="92583" y="373507"/>
                </a:lnTo>
                <a:lnTo>
                  <a:pt x="115316" y="408051"/>
                </a:lnTo>
                <a:lnTo>
                  <a:pt x="144399" y="437134"/>
                </a:lnTo>
                <a:lnTo>
                  <a:pt x="178943" y="459867"/>
                </a:lnTo>
                <a:lnTo>
                  <a:pt x="216789" y="475996"/>
                </a:lnTo>
                <a:lnTo>
                  <a:pt x="258826" y="484632"/>
                </a:lnTo>
                <a:lnTo>
                  <a:pt x="280416" y="485775"/>
                </a:lnTo>
                <a:lnTo>
                  <a:pt x="303149" y="484632"/>
                </a:lnTo>
                <a:lnTo>
                  <a:pt x="344170" y="475996"/>
                </a:lnTo>
                <a:lnTo>
                  <a:pt x="383032" y="459867"/>
                </a:lnTo>
                <a:lnTo>
                  <a:pt x="416433" y="437134"/>
                </a:lnTo>
                <a:lnTo>
                  <a:pt x="445643" y="408051"/>
                </a:lnTo>
                <a:lnTo>
                  <a:pt x="469392" y="373507"/>
                </a:lnTo>
                <a:lnTo>
                  <a:pt x="485521" y="335661"/>
                </a:lnTo>
                <a:lnTo>
                  <a:pt x="494284" y="293624"/>
                </a:lnTo>
                <a:lnTo>
                  <a:pt x="494385" y="291465"/>
                </a:lnTo>
                <a:lnTo>
                  <a:pt x="495300" y="272034"/>
                </a:lnTo>
                <a:close/>
              </a:path>
              <a:path w="733425" h="742950">
                <a:moveTo>
                  <a:pt x="561975" y="276733"/>
                </a:moveTo>
                <a:lnTo>
                  <a:pt x="560832" y="261747"/>
                </a:lnTo>
                <a:lnTo>
                  <a:pt x="559689" y="247904"/>
                </a:lnTo>
                <a:lnTo>
                  <a:pt x="558673" y="234061"/>
                </a:lnTo>
                <a:lnTo>
                  <a:pt x="555371" y="221234"/>
                </a:lnTo>
                <a:lnTo>
                  <a:pt x="553212" y="207264"/>
                </a:lnTo>
                <a:lnTo>
                  <a:pt x="544576" y="181610"/>
                </a:lnTo>
                <a:lnTo>
                  <a:pt x="539115" y="168783"/>
                </a:lnTo>
                <a:lnTo>
                  <a:pt x="533654" y="157099"/>
                </a:lnTo>
                <a:lnTo>
                  <a:pt x="527177" y="145288"/>
                </a:lnTo>
                <a:lnTo>
                  <a:pt x="520573" y="133604"/>
                </a:lnTo>
                <a:lnTo>
                  <a:pt x="518414" y="129667"/>
                </a:lnTo>
                <a:lnTo>
                  <a:pt x="518414" y="276733"/>
                </a:lnTo>
                <a:lnTo>
                  <a:pt x="517398" y="300228"/>
                </a:lnTo>
                <a:lnTo>
                  <a:pt x="507619" y="346202"/>
                </a:lnTo>
                <a:lnTo>
                  <a:pt x="489077" y="387858"/>
                </a:lnTo>
                <a:lnTo>
                  <a:pt x="464058" y="424180"/>
                </a:lnTo>
                <a:lnTo>
                  <a:pt x="431546" y="456311"/>
                </a:lnTo>
                <a:lnTo>
                  <a:pt x="393446" y="481965"/>
                </a:lnTo>
                <a:lnTo>
                  <a:pt x="351028" y="498983"/>
                </a:lnTo>
                <a:lnTo>
                  <a:pt x="305435" y="508635"/>
                </a:lnTo>
                <a:lnTo>
                  <a:pt x="280416" y="509651"/>
                </a:lnTo>
                <a:lnTo>
                  <a:pt x="256540" y="508635"/>
                </a:lnTo>
                <a:lnTo>
                  <a:pt x="209804" y="498983"/>
                </a:lnTo>
                <a:lnTo>
                  <a:pt x="167386" y="481965"/>
                </a:lnTo>
                <a:lnTo>
                  <a:pt x="130429" y="456311"/>
                </a:lnTo>
                <a:lnTo>
                  <a:pt x="97917" y="424180"/>
                </a:lnTo>
                <a:lnTo>
                  <a:pt x="71755" y="387858"/>
                </a:lnTo>
                <a:lnTo>
                  <a:pt x="54356" y="346202"/>
                </a:lnTo>
                <a:lnTo>
                  <a:pt x="44577" y="300228"/>
                </a:lnTo>
                <a:lnTo>
                  <a:pt x="43561" y="276733"/>
                </a:lnTo>
                <a:lnTo>
                  <a:pt x="44577" y="252222"/>
                </a:lnTo>
                <a:lnTo>
                  <a:pt x="54356" y="207264"/>
                </a:lnTo>
                <a:lnTo>
                  <a:pt x="71755" y="165608"/>
                </a:lnTo>
                <a:lnTo>
                  <a:pt x="97917" y="128270"/>
                </a:lnTo>
                <a:lnTo>
                  <a:pt x="130429" y="96139"/>
                </a:lnTo>
                <a:lnTo>
                  <a:pt x="167386" y="71628"/>
                </a:lnTo>
                <a:lnTo>
                  <a:pt x="209804" y="53467"/>
                </a:lnTo>
                <a:lnTo>
                  <a:pt x="256540" y="44831"/>
                </a:lnTo>
                <a:lnTo>
                  <a:pt x="280416" y="42799"/>
                </a:lnTo>
                <a:lnTo>
                  <a:pt x="305435" y="44831"/>
                </a:lnTo>
                <a:lnTo>
                  <a:pt x="351028" y="53467"/>
                </a:lnTo>
                <a:lnTo>
                  <a:pt x="393446" y="71628"/>
                </a:lnTo>
                <a:lnTo>
                  <a:pt x="431546" y="96139"/>
                </a:lnTo>
                <a:lnTo>
                  <a:pt x="464058" y="128270"/>
                </a:lnTo>
                <a:lnTo>
                  <a:pt x="489077" y="165608"/>
                </a:lnTo>
                <a:lnTo>
                  <a:pt x="507619" y="207264"/>
                </a:lnTo>
                <a:lnTo>
                  <a:pt x="517398" y="252222"/>
                </a:lnTo>
                <a:lnTo>
                  <a:pt x="518414" y="276733"/>
                </a:lnTo>
                <a:lnTo>
                  <a:pt x="518414" y="129667"/>
                </a:lnTo>
                <a:lnTo>
                  <a:pt x="479298" y="81153"/>
                </a:lnTo>
                <a:lnTo>
                  <a:pt x="438023" y="46990"/>
                </a:lnTo>
                <a:lnTo>
                  <a:pt x="430136" y="42799"/>
                </a:lnTo>
                <a:lnTo>
                  <a:pt x="426085" y="40640"/>
                </a:lnTo>
                <a:lnTo>
                  <a:pt x="390144" y="22479"/>
                </a:lnTo>
                <a:lnTo>
                  <a:pt x="351028" y="9652"/>
                </a:lnTo>
                <a:lnTo>
                  <a:pt x="336931" y="6477"/>
                </a:lnTo>
                <a:lnTo>
                  <a:pt x="323977" y="3175"/>
                </a:lnTo>
                <a:lnTo>
                  <a:pt x="280416" y="0"/>
                </a:lnTo>
                <a:lnTo>
                  <a:pt x="237998" y="3175"/>
                </a:lnTo>
                <a:lnTo>
                  <a:pt x="197866" y="12827"/>
                </a:lnTo>
                <a:lnTo>
                  <a:pt x="158750" y="27813"/>
                </a:lnTo>
                <a:lnTo>
                  <a:pt x="123952" y="46990"/>
                </a:lnTo>
                <a:lnTo>
                  <a:pt x="82677" y="81153"/>
                </a:lnTo>
                <a:lnTo>
                  <a:pt x="47879" y="121793"/>
                </a:lnTo>
                <a:lnTo>
                  <a:pt x="33782" y="145288"/>
                </a:lnTo>
                <a:lnTo>
                  <a:pt x="27178" y="157099"/>
                </a:lnTo>
                <a:lnTo>
                  <a:pt x="8763" y="207264"/>
                </a:lnTo>
                <a:lnTo>
                  <a:pt x="1143" y="247904"/>
                </a:lnTo>
                <a:lnTo>
                  <a:pt x="0" y="261747"/>
                </a:lnTo>
                <a:lnTo>
                  <a:pt x="0" y="290703"/>
                </a:lnTo>
                <a:lnTo>
                  <a:pt x="5461" y="332359"/>
                </a:lnTo>
                <a:lnTo>
                  <a:pt x="17399" y="371856"/>
                </a:lnTo>
                <a:lnTo>
                  <a:pt x="33782" y="408178"/>
                </a:lnTo>
                <a:lnTo>
                  <a:pt x="40259" y="419989"/>
                </a:lnTo>
                <a:lnTo>
                  <a:pt x="64135" y="451993"/>
                </a:lnTo>
                <a:lnTo>
                  <a:pt x="102235" y="489458"/>
                </a:lnTo>
                <a:lnTo>
                  <a:pt x="134747" y="512953"/>
                </a:lnTo>
                <a:lnTo>
                  <a:pt x="146812" y="519303"/>
                </a:lnTo>
                <a:lnTo>
                  <a:pt x="158750" y="525780"/>
                </a:lnTo>
                <a:lnTo>
                  <a:pt x="210947" y="543814"/>
                </a:lnTo>
                <a:lnTo>
                  <a:pt x="252222" y="551307"/>
                </a:lnTo>
                <a:lnTo>
                  <a:pt x="266319" y="552450"/>
                </a:lnTo>
                <a:lnTo>
                  <a:pt x="295656" y="552450"/>
                </a:lnTo>
                <a:lnTo>
                  <a:pt x="336931" y="547116"/>
                </a:lnTo>
                <a:lnTo>
                  <a:pt x="390144" y="531114"/>
                </a:lnTo>
                <a:lnTo>
                  <a:pt x="414147" y="519303"/>
                </a:lnTo>
                <a:lnTo>
                  <a:pt x="426085" y="512953"/>
                </a:lnTo>
                <a:lnTo>
                  <a:pt x="431342" y="509651"/>
                </a:lnTo>
                <a:lnTo>
                  <a:pt x="438023" y="505460"/>
                </a:lnTo>
                <a:lnTo>
                  <a:pt x="459740" y="489458"/>
                </a:lnTo>
                <a:lnTo>
                  <a:pt x="497840" y="451993"/>
                </a:lnTo>
                <a:lnTo>
                  <a:pt x="520573" y="419989"/>
                </a:lnTo>
                <a:lnTo>
                  <a:pt x="539115" y="383667"/>
                </a:lnTo>
                <a:lnTo>
                  <a:pt x="544576" y="371856"/>
                </a:lnTo>
                <a:lnTo>
                  <a:pt x="548894" y="359029"/>
                </a:lnTo>
                <a:lnTo>
                  <a:pt x="553212" y="345186"/>
                </a:lnTo>
                <a:lnTo>
                  <a:pt x="555371" y="332359"/>
                </a:lnTo>
                <a:lnTo>
                  <a:pt x="558673" y="318389"/>
                </a:lnTo>
                <a:lnTo>
                  <a:pt x="559689" y="304546"/>
                </a:lnTo>
                <a:lnTo>
                  <a:pt x="561975" y="276733"/>
                </a:lnTo>
                <a:close/>
              </a:path>
              <a:path w="733425" h="742950">
                <a:moveTo>
                  <a:pt x="733425" y="700151"/>
                </a:moveTo>
                <a:lnTo>
                  <a:pt x="732282" y="695833"/>
                </a:lnTo>
                <a:lnTo>
                  <a:pt x="730123" y="692531"/>
                </a:lnTo>
                <a:lnTo>
                  <a:pt x="726821" y="688213"/>
                </a:lnTo>
                <a:lnTo>
                  <a:pt x="505206" y="466725"/>
                </a:lnTo>
                <a:lnTo>
                  <a:pt x="494284" y="478790"/>
                </a:lnTo>
                <a:lnTo>
                  <a:pt x="482346" y="490855"/>
                </a:lnTo>
                <a:lnTo>
                  <a:pt x="470281" y="501777"/>
                </a:lnTo>
                <a:lnTo>
                  <a:pt x="457200" y="512826"/>
                </a:lnTo>
                <a:lnTo>
                  <a:pt x="679958" y="736346"/>
                </a:lnTo>
                <a:lnTo>
                  <a:pt x="686435" y="740791"/>
                </a:lnTo>
                <a:lnTo>
                  <a:pt x="695198" y="742950"/>
                </a:lnTo>
                <a:lnTo>
                  <a:pt x="702818" y="740791"/>
                </a:lnTo>
                <a:lnTo>
                  <a:pt x="732282" y="712216"/>
                </a:lnTo>
                <a:lnTo>
                  <a:pt x="733425" y="707898"/>
                </a:lnTo>
                <a:lnTo>
                  <a:pt x="733425" y="700151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95484A6-B40D-4724-B3A5-656F98C09277}"/>
              </a:ext>
            </a:extLst>
          </p:cNvPr>
          <p:cNvSpPr txBox="1"/>
          <p:nvPr/>
        </p:nvSpPr>
        <p:spPr>
          <a:xfrm>
            <a:off x="5562600" y="2487032"/>
            <a:ext cx="2743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>
              <a:lnSpc>
                <a:spcPct val="100000"/>
              </a:lnSpc>
              <a:spcBef>
                <a:spcPts val="575"/>
              </a:spcBef>
              <a:tabLst>
                <a:tab pos="127635" algn="l"/>
              </a:tabLst>
            </a:pPr>
            <a:r>
              <a:rPr lang="es-ES" sz="1000" b="1" spc="40" dirty="0">
                <a:solidFill>
                  <a:srgbClr val="666666"/>
                </a:solidFill>
                <a:latin typeface="Trebuchet MS"/>
                <a:cs typeface="Trebuchet MS"/>
              </a:rPr>
              <a:t>Testing &amp; </a:t>
            </a:r>
            <a:r>
              <a:rPr lang="es-ES" sz="1000" b="1" spc="40" dirty="0" err="1">
                <a:solidFill>
                  <a:srgbClr val="666666"/>
                </a:solidFill>
                <a:latin typeface="Trebuchet MS"/>
                <a:cs typeface="Trebuchet MS"/>
              </a:rPr>
              <a:t>Prototyping</a:t>
            </a:r>
            <a:endParaRPr lang="es-ES" sz="1000" b="1" spc="40" dirty="0">
              <a:solidFill>
                <a:srgbClr val="666666"/>
              </a:solidFill>
              <a:latin typeface="Trebuchet MS"/>
              <a:cs typeface="Trebuchet M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27E135-9A08-4E6B-9DEB-B38E86475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695324"/>
            <a:ext cx="3140456" cy="17149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94E7DE8-5C61-4F8E-9503-377D4E198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946" y="688924"/>
            <a:ext cx="2835654" cy="1728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5A9A9DF-3856-4E97-8B48-E958CF993ECD}"/>
              </a:ext>
            </a:extLst>
          </p:cNvPr>
          <p:cNvSpPr txBox="1"/>
          <p:nvPr/>
        </p:nvSpPr>
        <p:spPr>
          <a:xfrm>
            <a:off x="1447800" y="2487032"/>
            <a:ext cx="2743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>
              <a:lnSpc>
                <a:spcPct val="100000"/>
              </a:lnSpc>
              <a:spcBef>
                <a:spcPts val="575"/>
              </a:spcBef>
              <a:tabLst>
                <a:tab pos="127635" algn="l"/>
              </a:tabLst>
            </a:pPr>
            <a:r>
              <a:rPr lang="es-ES" sz="1000" b="1" spc="40" dirty="0" err="1">
                <a:solidFill>
                  <a:srgbClr val="666666"/>
                </a:solidFill>
                <a:latin typeface="Trebuchet MS"/>
                <a:cs typeface="Trebuchet MS"/>
              </a:rPr>
              <a:t>Repair</a:t>
            </a:r>
            <a:r>
              <a:rPr lang="es-ES" sz="1000" b="1" spc="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lang="es-ES" sz="1000" b="1" spc="40" dirty="0" err="1">
                <a:solidFill>
                  <a:srgbClr val="666666"/>
                </a:solidFill>
                <a:latin typeface="Trebuchet MS"/>
                <a:cs typeface="Trebuchet MS"/>
              </a:rPr>
              <a:t>help</a:t>
            </a:r>
            <a:r>
              <a:rPr lang="es-ES" sz="1000" b="1" spc="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lang="es-ES" sz="1000" b="1" spc="40" dirty="0" err="1">
                <a:solidFill>
                  <a:srgbClr val="666666"/>
                </a:solidFill>
                <a:latin typeface="Trebuchet MS"/>
                <a:cs typeface="Trebuchet MS"/>
              </a:rPr>
              <a:t>for</a:t>
            </a:r>
            <a:r>
              <a:rPr lang="es-ES" sz="1000" b="1" spc="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lang="es-ES" sz="1000" b="1" spc="40" dirty="0" err="1">
                <a:solidFill>
                  <a:srgbClr val="666666"/>
                </a:solidFill>
                <a:latin typeface="Trebuchet MS"/>
                <a:cs typeface="Trebuchet MS"/>
              </a:rPr>
              <a:t>technicians</a:t>
            </a:r>
            <a:endParaRPr lang="es-ES" sz="1000" b="1" spc="40" dirty="0">
              <a:solidFill>
                <a:srgbClr val="666666"/>
              </a:solidFill>
              <a:latin typeface="Trebuchet MS"/>
              <a:cs typeface="Trebuchet M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9480DFA-8A71-4A3D-9C76-F450CE897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863587"/>
            <a:ext cx="3140456" cy="154347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DD077-4D01-4B2F-8947-580638852337}"/>
              </a:ext>
            </a:extLst>
          </p:cNvPr>
          <p:cNvSpPr txBox="1"/>
          <p:nvPr/>
        </p:nvSpPr>
        <p:spPr>
          <a:xfrm>
            <a:off x="1981200" y="4448176"/>
            <a:ext cx="2743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>
              <a:lnSpc>
                <a:spcPct val="100000"/>
              </a:lnSpc>
              <a:spcBef>
                <a:spcPts val="575"/>
              </a:spcBef>
              <a:tabLst>
                <a:tab pos="127635" algn="l"/>
              </a:tabLst>
            </a:pPr>
            <a:r>
              <a:rPr lang="es-ES" sz="1000" b="1" spc="40" dirty="0">
                <a:solidFill>
                  <a:srgbClr val="666666"/>
                </a:solidFill>
                <a:latin typeface="Trebuchet MS"/>
                <a:cs typeface="Trebuchet MS"/>
              </a:rPr>
              <a:t>Training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F9A5BF4-C6A0-4464-AC4D-23E503F0B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947" y="2863587"/>
            <a:ext cx="2835653" cy="154347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425A900-714B-407B-806F-3EE384619F81}"/>
              </a:ext>
            </a:extLst>
          </p:cNvPr>
          <p:cNvSpPr txBox="1"/>
          <p:nvPr/>
        </p:nvSpPr>
        <p:spPr>
          <a:xfrm>
            <a:off x="5943600" y="4448175"/>
            <a:ext cx="2743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>
              <a:lnSpc>
                <a:spcPct val="100000"/>
              </a:lnSpc>
              <a:spcBef>
                <a:spcPts val="575"/>
              </a:spcBef>
              <a:tabLst>
                <a:tab pos="127635" algn="l"/>
              </a:tabLst>
            </a:pPr>
            <a:r>
              <a:rPr lang="es-ES" sz="1000" b="1" spc="40" dirty="0">
                <a:solidFill>
                  <a:srgbClr val="666666"/>
                </a:solidFill>
                <a:latin typeface="Trebuchet MS"/>
                <a:cs typeface="Trebuchet MS"/>
              </a:rPr>
              <a:t>Showrooms</a:t>
            </a:r>
          </a:p>
        </p:txBody>
      </p:sp>
    </p:spTree>
    <p:extLst>
      <p:ext uri="{BB962C8B-B14F-4D97-AF65-F5344CB8AC3E}">
        <p14:creationId xmlns:p14="http://schemas.microsoft.com/office/powerpoint/2010/main" val="866439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525" y="381000"/>
            <a:ext cx="8362950" cy="4381500"/>
          </a:xfrm>
          <a:custGeom>
            <a:avLst/>
            <a:gdLst/>
            <a:ahLst/>
            <a:cxnLst/>
            <a:rect l="l" t="t" r="r" b="b"/>
            <a:pathLst>
              <a:path w="8362950" h="4381500">
                <a:moveTo>
                  <a:pt x="7407275" y="0"/>
                </a:moveTo>
                <a:lnTo>
                  <a:pt x="387235" y="0"/>
                </a:lnTo>
                <a:lnTo>
                  <a:pt x="346405" y="1777"/>
                </a:lnTo>
                <a:lnTo>
                  <a:pt x="309079" y="7112"/>
                </a:lnTo>
                <a:lnTo>
                  <a:pt x="271792" y="17779"/>
                </a:lnTo>
                <a:lnTo>
                  <a:pt x="202526" y="46227"/>
                </a:lnTo>
                <a:lnTo>
                  <a:pt x="140334" y="88773"/>
                </a:lnTo>
                <a:lnTo>
                  <a:pt x="88811" y="140208"/>
                </a:lnTo>
                <a:lnTo>
                  <a:pt x="46189" y="202437"/>
                </a:lnTo>
                <a:lnTo>
                  <a:pt x="17779" y="271652"/>
                </a:lnTo>
                <a:lnTo>
                  <a:pt x="7111" y="308863"/>
                </a:lnTo>
                <a:lnTo>
                  <a:pt x="0" y="386969"/>
                </a:lnTo>
                <a:lnTo>
                  <a:pt x="0" y="3994480"/>
                </a:lnTo>
                <a:lnTo>
                  <a:pt x="1790" y="4035298"/>
                </a:lnTo>
                <a:lnTo>
                  <a:pt x="17779" y="4109859"/>
                </a:lnTo>
                <a:lnTo>
                  <a:pt x="46189" y="4179087"/>
                </a:lnTo>
                <a:lnTo>
                  <a:pt x="88811" y="4241241"/>
                </a:lnTo>
                <a:lnTo>
                  <a:pt x="140334" y="4292739"/>
                </a:lnTo>
                <a:lnTo>
                  <a:pt x="202526" y="4335335"/>
                </a:lnTo>
                <a:lnTo>
                  <a:pt x="271792" y="4363732"/>
                </a:lnTo>
                <a:lnTo>
                  <a:pt x="309079" y="4374388"/>
                </a:lnTo>
                <a:lnTo>
                  <a:pt x="387235" y="4381500"/>
                </a:lnTo>
                <a:lnTo>
                  <a:pt x="7975727" y="4381500"/>
                </a:lnTo>
                <a:lnTo>
                  <a:pt x="8016494" y="4379709"/>
                </a:lnTo>
                <a:lnTo>
                  <a:pt x="8091170" y="4363732"/>
                </a:lnTo>
                <a:lnTo>
                  <a:pt x="8160384" y="4335335"/>
                </a:lnTo>
                <a:lnTo>
                  <a:pt x="8222615" y="4292739"/>
                </a:lnTo>
                <a:lnTo>
                  <a:pt x="8274177" y="4241241"/>
                </a:lnTo>
                <a:lnTo>
                  <a:pt x="8316722" y="4179087"/>
                </a:lnTo>
                <a:lnTo>
                  <a:pt x="8345170" y="4109859"/>
                </a:lnTo>
                <a:lnTo>
                  <a:pt x="8355838" y="4072585"/>
                </a:lnTo>
                <a:lnTo>
                  <a:pt x="8362950" y="3994480"/>
                </a:lnTo>
                <a:lnTo>
                  <a:pt x="8362950" y="955166"/>
                </a:lnTo>
              </a:path>
            </a:pathLst>
          </a:custGeom>
          <a:ln w="19050">
            <a:solidFill>
              <a:srgbClr val="434343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5492" y="2635994"/>
            <a:ext cx="6702108" cy="1578637"/>
          </a:xfrm>
          <a:prstGeom prst="rect">
            <a:avLst/>
          </a:prstGeom>
        </p:spPr>
        <p:txBody>
          <a:bodyPr vert="horz" wrap="square" lIns="0" tIns="405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90"/>
              </a:spcBef>
            </a:pPr>
            <a:r>
              <a:rPr lang="es-ES" sz="4800" b="1" spc="135" dirty="0" err="1">
                <a:solidFill>
                  <a:srgbClr val="434343"/>
                </a:solidFill>
                <a:latin typeface="Trebuchet MS"/>
                <a:cs typeface="Trebuchet MS"/>
              </a:rPr>
              <a:t>The</a:t>
            </a:r>
            <a:r>
              <a:rPr lang="es-ES" sz="4800" b="1" spc="135" dirty="0">
                <a:solidFill>
                  <a:srgbClr val="434343"/>
                </a:solidFill>
                <a:latin typeface="Trebuchet MS"/>
                <a:cs typeface="Trebuchet MS"/>
              </a:rPr>
              <a:t> future </a:t>
            </a:r>
            <a:r>
              <a:rPr lang="es-ES" sz="4800" b="1" spc="135" dirty="0" err="1">
                <a:solidFill>
                  <a:srgbClr val="434343"/>
                </a:solidFill>
                <a:latin typeface="Trebuchet MS"/>
                <a:cs typeface="Trebuchet MS"/>
              </a:rPr>
              <a:t>of</a:t>
            </a:r>
            <a:r>
              <a:rPr lang="es-ES" sz="4800" b="1" spc="135" dirty="0">
                <a:solidFill>
                  <a:srgbClr val="434343"/>
                </a:solidFill>
                <a:latin typeface="Trebuchet MS"/>
                <a:cs typeface="Trebuchet MS"/>
              </a:rPr>
              <a:t> AR </a:t>
            </a:r>
            <a:endParaRPr sz="4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b="1" spc="75" dirty="0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lang="es-ES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lang="es-ES" b="1" spc="75" dirty="0">
                <a:solidFill>
                  <a:srgbClr val="FFFFFF"/>
                </a:solidFill>
                <a:latin typeface="Trebuchet MS"/>
                <a:cs typeface="Trebuchet MS"/>
              </a:rPr>
              <a:t> AR in </a:t>
            </a:r>
            <a:r>
              <a:rPr lang="es-ES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lang="es-ES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near</a:t>
            </a:r>
            <a:r>
              <a:rPr lang="es-ES" b="1" spc="75" dirty="0">
                <a:solidFill>
                  <a:srgbClr val="FFFFFF"/>
                </a:solidFill>
                <a:latin typeface="Trebuchet MS"/>
                <a:cs typeface="Trebuchet MS"/>
              </a:rPr>
              <a:t> future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84108" y="0"/>
            <a:ext cx="629285" cy="1491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s-ES" spc="-875" dirty="0">
                <a:solidFill>
                  <a:srgbClr val="434343"/>
                </a:solidFill>
              </a:rPr>
              <a:t>5</a:t>
            </a:r>
            <a:endParaRPr spc="-875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27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794EDB8-1D6B-4FE5-9962-709C6DDE1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37074"/>
            <a:ext cx="6858000" cy="3669352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AE34C5A0-49C0-4DB8-9B68-88DE8F7AE551}"/>
              </a:ext>
            </a:extLst>
          </p:cNvPr>
          <p:cNvSpPr/>
          <p:nvPr/>
        </p:nvSpPr>
        <p:spPr>
          <a:xfrm>
            <a:off x="8086725" y="323849"/>
            <a:ext cx="733425" cy="742950"/>
          </a:xfrm>
          <a:custGeom>
            <a:avLst/>
            <a:gdLst/>
            <a:ahLst/>
            <a:cxnLst/>
            <a:rect l="l" t="t" r="r" b="b"/>
            <a:pathLst>
              <a:path w="733425" h="742950">
                <a:moveTo>
                  <a:pt x="495300" y="272034"/>
                </a:moveTo>
                <a:lnTo>
                  <a:pt x="490982" y="228854"/>
                </a:lnTo>
                <a:lnTo>
                  <a:pt x="478028" y="188849"/>
                </a:lnTo>
                <a:lnTo>
                  <a:pt x="458597" y="152146"/>
                </a:lnTo>
                <a:lnTo>
                  <a:pt x="432485" y="121920"/>
                </a:lnTo>
                <a:lnTo>
                  <a:pt x="431546" y="120904"/>
                </a:lnTo>
                <a:lnTo>
                  <a:pt x="400304" y="93853"/>
                </a:lnTo>
                <a:lnTo>
                  <a:pt x="363601" y="74422"/>
                </a:lnTo>
                <a:lnTo>
                  <a:pt x="323723" y="61468"/>
                </a:lnTo>
                <a:lnTo>
                  <a:pt x="299847" y="58127"/>
                </a:lnTo>
                <a:lnTo>
                  <a:pt x="299847" y="137033"/>
                </a:lnTo>
                <a:lnTo>
                  <a:pt x="299847" y="144653"/>
                </a:lnTo>
                <a:lnTo>
                  <a:pt x="298831" y="148971"/>
                </a:lnTo>
                <a:lnTo>
                  <a:pt x="296672" y="152146"/>
                </a:lnTo>
                <a:lnTo>
                  <a:pt x="294513" y="154305"/>
                </a:lnTo>
                <a:lnTo>
                  <a:pt x="291211" y="156464"/>
                </a:lnTo>
                <a:lnTo>
                  <a:pt x="288036" y="158623"/>
                </a:lnTo>
                <a:lnTo>
                  <a:pt x="284734" y="159766"/>
                </a:lnTo>
                <a:lnTo>
                  <a:pt x="280416" y="160782"/>
                </a:lnTo>
                <a:lnTo>
                  <a:pt x="269748" y="160782"/>
                </a:lnTo>
                <a:lnTo>
                  <a:pt x="248031" y="165100"/>
                </a:lnTo>
                <a:lnTo>
                  <a:pt x="210312" y="185674"/>
                </a:lnTo>
                <a:lnTo>
                  <a:pt x="183261" y="219075"/>
                </a:lnTo>
                <a:lnTo>
                  <a:pt x="169291" y="272034"/>
                </a:lnTo>
                <a:lnTo>
                  <a:pt x="169291" y="275209"/>
                </a:lnTo>
                <a:lnTo>
                  <a:pt x="168148" y="279527"/>
                </a:lnTo>
                <a:lnTo>
                  <a:pt x="149860" y="291465"/>
                </a:lnTo>
                <a:lnTo>
                  <a:pt x="146558" y="290322"/>
                </a:lnTo>
                <a:lnTo>
                  <a:pt x="142367" y="289306"/>
                </a:lnTo>
                <a:lnTo>
                  <a:pt x="131445" y="275209"/>
                </a:lnTo>
                <a:lnTo>
                  <a:pt x="130429" y="272034"/>
                </a:lnTo>
                <a:lnTo>
                  <a:pt x="136906" y="226695"/>
                </a:lnTo>
                <a:lnTo>
                  <a:pt x="156337" y="187833"/>
                </a:lnTo>
                <a:lnTo>
                  <a:pt x="185547" y="155448"/>
                </a:lnTo>
                <a:lnTo>
                  <a:pt x="222123" y="132715"/>
                </a:lnTo>
                <a:lnTo>
                  <a:pt x="265303" y="121920"/>
                </a:lnTo>
                <a:lnTo>
                  <a:pt x="284734" y="121920"/>
                </a:lnTo>
                <a:lnTo>
                  <a:pt x="288036" y="123063"/>
                </a:lnTo>
                <a:lnTo>
                  <a:pt x="291211" y="125222"/>
                </a:lnTo>
                <a:lnTo>
                  <a:pt x="294513" y="127381"/>
                </a:lnTo>
                <a:lnTo>
                  <a:pt x="296672" y="129540"/>
                </a:lnTo>
                <a:lnTo>
                  <a:pt x="298831" y="133858"/>
                </a:lnTo>
                <a:lnTo>
                  <a:pt x="299847" y="137033"/>
                </a:lnTo>
                <a:lnTo>
                  <a:pt x="299847" y="58127"/>
                </a:lnTo>
                <a:lnTo>
                  <a:pt x="258826" y="58293"/>
                </a:lnTo>
                <a:lnTo>
                  <a:pt x="216789" y="66929"/>
                </a:lnTo>
                <a:lnTo>
                  <a:pt x="178943" y="83058"/>
                </a:lnTo>
                <a:lnTo>
                  <a:pt x="144399" y="106807"/>
                </a:lnTo>
                <a:lnTo>
                  <a:pt x="115316" y="136017"/>
                </a:lnTo>
                <a:lnTo>
                  <a:pt x="92583" y="169418"/>
                </a:lnTo>
                <a:lnTo>
                  <a:pt x="76454" y="208280"/>
                </a:lnTo>
                <a:lnTo>
                  <a:pt x="67818" y="249301"/>
                </a:lnTo>
                <a:lnTo>
                  <a:pt x="66675" y="272034"/>
                </a:lnTo>
                <a:lnTo>
                  <a:pt x="67818" y="293624"/>
                </a:lnTo>
                <a:lnTo>
                  <a:pt x="76454" y="335661"/>
                </a:lnTo>
                <a:lnTo>
                  <a:pt x="92583" y="373507"/>
                </a:lnTo>
                <a:lnTo>
                  <a:pt x="115316" y="408051"/>
                </a:lnTo>
                <a:lnTo>
                  <a:pt x="144399" y="437134"/>
                </a:lnTo>
                <a:lnTo>
                  <a:pt x="178943" y="459867"/>
                </a:lnTo>
                <a:lnTo>
                  <a:pt x="216789" y="475996"/>
                </a:lnTo>
                <a:lnTo>
                  <a:pt x="258826" y="484632"/>
                </a:lnTo>
                <a:lnTo>
                  <a:pt x="280416" y="485775"/>
                </a:lnTo>
                <a:lnTo>
                  <a:pt x="303149" y="484632"/>
                </a:lnTo>
                <a:lnTo>
                  <a:pt x="344170" y="475996"/>
                </a:lnTo>
                <a:lnTo>
                  <a:pt x="383032" y="459867"/>
                </a:lnTo>
                <a:lnTo>
                  <a:pt x="416433" y="437134"/>
                </a:lnTo>
                <a:lnTo>
                  <a:pt x="445643" y="408051"/>
                </a:lnTo>
                <a:lnTo>
                  <a:pt x="469392" y="373507"/>
                </a:lnTo>
                <a:lnTo>
                  <a:pt x="485521" y="335661"/>
                </a:lnTo>
                <a:lnTo>
                  <a:pt x="494284" y="293624"/>
                </a:lnTo>
                <a:lnTo>
                  <a:pt x="494385" y="291465"/>
                </a:lnTo>
                <a:lnTo>
                  <a:pt x="495300" y="272034"/>
                </a:lnTo>
                <a:close/>
              </a:path>
              <a:path w="733425" h="742950">
                <a:moveTo>
                  <a:pt x="561975" y="276733"/>
                </a:moveTo>
                <a:lnTo>
                  <a:pt x="560832" y="261747"/>
                </a:lnTo>
                <a:lnTo>
                  <a:pt x="559689" y="247904"/>
                </a:lnTo>
                <a:lnTo>
                  <a:pt x="558673" y="234061"/>
                </a:lnTo>
                <a:lnTo>
                  <a:pt x="555371" y="221234"/>
                </a:lnTo>
                <a:lnTo>
                  <a:pt x="553212" y="207264"/>
                </a:lnTo>
                <a:lnTo>
                  <a:pt x="544576" y="181610"/>
                </a:lnTo>
                <a:lnTo>
                  <a:pt x="539115" y="168783"/>
                </a:lnTo>
                <a:lnTo>
                  <a:pt x="533654" y="157099"/>
                </a:lnTo>
                <a:lnTo>
                  <a:pt x="527177" y="145288"/>
                </a:lnTo>
                <a:lnTo>
                  <a:pt x="520573" y="133604"/>
                </a:lnTo>
                <a:lnTo>
                  <a:pt x="518414" y="129667"/>
                </a:lnTo>
                <a:lnTo>
                  <a:pt x="518414" y="276733"/>
                </a:lnTo>
                <a:lnTo>
                  <a:pt x="517398" y="300228"/>
                </a:lnTo>
                <a:lnTo>
                  <a:pt x="507619" y="346202"/>
                </a:lnTo>
                <a:lnTo>
                  <a:pt x="489077" y="387858"/>
                </a:lnTo>
                <a:lnTo>
                  <a:pt x="464058" y="424180"/>
                </a:lnTo>
                <a:lnTo>
                  <a:pt x="431546" y="456311"/>
                </a:lnTo>
                <a:lnTo>
                  <a:pt x="393446" y="481965"/>
                </a:lnTo>
                <a:lnTo>
                  <a:pt x="351028" y="498983"/>
                </a:lnTo>
                <a:lnTo>
                  <a:pt x="305435" y="508635"/>
                </a:lnTo>
                <a:lnTo>
                  <a:pt x="280416" y="509651"/>
                </a:lnTo>
                <a:lnTo>
                  <a:pt x="256540" y="508635"/>
                </a:lnTo>
                <a:lnTo>
                  <a:pt x="209804" y="498983"/>
                </a:lnTo>
                <a:lnTo>
                  <a:pt x="167386" y="481965"/>
                </a:lnTo>
                <a:lnTo>
                  <a:pt x="130429" y="456311"/>
                </a:lnTo>
                <a:lnTo>
                  <a:pt x="97917" y="424180"/>
                </a:lnTo>
                <a:lnTo>
                  <a:pt x="71755" y="387858"/>
                </a:lnTo>
                <a:lnTo>
                  <a:pt x="54356" y="346202"/>
                </a:lnTo>
                <a:lnTo>
                  <a:pt x="44577" y="300228"/>
                </a:lnTo>
                <a:lnTo>
                  <a:pt x="43561" y="276733"/>
                </a:lnTo>
                <a:lnTo>
                  <a:pt x="44577" y="252222"/>
                </a:lnTo>
                <a:lnTo>
                  <a:pt x="54356" y="207264"/>
                </a:lnTo>
                <a:lnTo>
                  <a:pt x="71755" y="165608"/>
                </a:lnTo>
                <a:lnTo>
                  <a:pt x="97917" y="128270"/>
                </a:lnTo>
                <a:lnTo>
                  <a:pt x="130429" y="96139"/>
                </a:lnTo>
                <a:lnTo>
                  <a:pt x="167386" y="71628"/>
                </a:lnTo>
                <a:lnTo>
                  <a:pt x="209804" y="53467"/>
                </a:lnTo>
                <a:lnTo>
                  <a:pt x="256540" y="44831"/>
                </a:lnTo>
                <a:lnTo>
                  <a:pt x="280416" y="42799"/>
                </a:lnTo>
                <a:lnTo>
                  <a:pt x="305435" y="44831"/>
                </a:lnTo>
                <a:lnTo>
                  <a:pt x="351028" y="53467"/>
                </a:lnTo>
                <a:lnTo>
                  <a:pt x="393446" y="71628"/>
                </a:lnTo>
                <a:lnTo>
                  <a:pt x="431546" y="96139"/>
                </a:lnTo>
                <a:lnTo>
                  <a:pt x="464058" y="128270"/>
                </a:lnTo>
                <a:lnTo>
                  <a:pt x="489077" y="165608"/>
                </a:lnTo>
                <a:lnTo>
                  <a:pt x="507619" y="207264"/>
                </a:lnTo>
                <a:lnTo>
                  <a:pt x="517398" y="252222"/>
                </a:lnTo>
                <a:lnTo>
                  <a:pt x="518414" y="276733"/>
                </a:lnTo>
                <a:lnTo>
                  <a:pt x="518414" y="129667"/>
                </a:lnTo>
                <a:lnTo>
                  <a:pt x="479298" y="81153"/>
                </a:lnTo>
                <a:lnTo>
                  <a:pt x="438023" y="46990"/>
                </a:lnTo>
                <a:lnTo>
                  <a:pt x="430136" y="42799"/>
                </a:lnTo>
                <a:lnTo>
                  <a:pt x="426085" y="40640"/>
                </a:lnTo>
                <a:lnTo>
                  <a:pt x="390144" y="22479"/>
                </a:lnTo>
                <a:lnTo>
                  <a:pt x="351028" y="9652"/>
                </a:lnTo>
                <a:lnTo>
                  <a:pt x="336931" y="6477"/>
                </a:lnTo>
                <a:lnTo>
                  <a:pt x="323977" y="3175"/>
                </a:lnTo>
                <a:lnTo>
                  <a:pt x="280416" y="0"/>
                </a:lnTo>
                <a:lnTo>
                  <a:pt x="237998" y="3175"/>
                </a:lnTo>
                <a:lnTo>
                  <a:pt x="197866" y="12827"/>
                </a:lnTo>
                <a:lnTo>
                  <a:pt x="158750" y="27813"/>
                </a:lnTo>
                <a:lnTo>
                  <a:pt x="123952" y="46990"/>
                </a:lnTo>
                <a:lnTo>
                  <a:pt x="82677" y="81153"/>
                </a:lnTo>
                <a:lnTo>
                  <a:pt x="47879" y="121793"/>
                </a:lnTo>
                <a:lnTo>
                  <a:pt x="33782" y="145288"/>
                </a:lnTo>
                <a:lnTo>
                  <a:pt x="27178" y="157099"/>
                </a:lnTo>
                <a:lnTo>
                  <a:pt x="8763" y="207264"/>
                </a:lnTo>
                <a:lnTo>
                  <a:pt x="1143" y="247904"/>
                </a:lnTo>
                <a:lnTo>
                  <a:pt x="0" y="261747"/>
                </a:lnTo>
                <a:lnTo>
                  <a:pt x="0" y="290703"/>
                </a:lnTo>
                <a:lnTo>
                  <a:pt x="5461" y="332359"/>
                </a:lnTo>
                <a:lnTo>
                  <a:pt x="17399" y="371856"/>
                </a:lnTo>
                <a:lnTo>
                  <a:pt x="33782" y="408178"/>
                </a:lnTo>
                <a:lnTo>
                  <a:pt x="40259" y="419989"/>
                </a:lnTo>
                <a:lnTo>
                  <a:pt x="64135" y="451993"/>
                </a:lnTo>
                <a:lnTo>
                  <a:pt x="102235" y="489458"/>
                </a:lnTo>
                <a:lnTo>
                  <a:pt x="134747" y="512953"/>
                </a:lnTo>
                <a:lnTo>
                  <a:pt x="146812" y="519303"/>
                </a:lnTo>
                <a:lnTo>
                  <a:pt x="158750" y="525780"/>
                </a:lnTo>
                <a:lnTo>
                  <a:pt x="210947" y="543814"/>
                </a:lnTo>
                <a:lnTo>
                  <a:pt x="252222" y="551307"/>
                </a:lnTo>
                <a:lnTo>
                  <a:pt x="266319" y="552450"/>
                </a:lnTo>
                <a:lnTo>
                  <a:pt x="295656" y="552450"/>
                </a:lnTo>
                <a:lnTo>
                  <a:pt x="336931" y="547116"/>
                </a:lnTo>
                <a:lnTo>
                  <a:pt x="390144" y="531114"/>
                </a:lnTo>
                <a:lnTo>
                  <a:pt x="414147" y="519303"/>
                </a:lnTo>
                <a:lnTo>
                  <a:pt x="426085" y="512953"/>
                </a:lnTo>
                <a:lnTo>
                  <a:pt x="431342" y="509651"/>
                </a:lnTo>
                <a:lnTo>
                  <a:pt x="438023" y="505460"/>
                </a:lnTo>
                <a:lnTo>
                  <a:pt x="459740" y="489458"/>
                </a:lnTo>
                <a:lnTo>
                  <a:pt x="497840" y="451993"/>
                </a:lnTo>
                <a:lnTo>
                  <a:pt x="520573" y="419989"/>
                </a:lnTo>
                <a:lnTo>
                  <a:pt x="539115" y="383667"/>
                </a:lnTo>
                <a:lnTo>
                  <a:pt x="544576" y="371856"/>
                </a:lnTo>
                <a:lnTo>
                  <a:pt x="548894" y="359029"/>
                </a:lnTo>
                <a:lnTo>
                  <a:pt x="553212" y="345186"/>
                </a:lnTo>
                <a:lnTo>
                  <a:pt x="555371" y="332359"/>
                </a:lnTo>
                <a:lnTo>
                  <a:pt x="558673" y="318389"/>
                </a:lnTo>
                <a:lnTo>
                  <a:pt x="559689" y="304546"/>
                </a:lnTo>
                <a:lnTo>
                  <a:pt x="561975" y="276733"/>
                </a:lnTo>
                <a:close/>
              </a:path>
              <a:path w="733425" h="742950">
                <a:moveTo>
                  <a:pt x="733425" y="700151"/>
                </a:moveTo>
                <a:lnTo>
                  <a:pt x="732282" y="695833"/>
                </a:lnTo>
                <a:lnTo>
                  <a:pt x="730123" y="692531"/>
                </a:lnTo>
                <a:lnTo>
                  <a:pt x="726821" y="688213"/>
                </a:lnTo>
                <a:lnTo>
                  <a:pt x="505206" y="466725"/>
                </a:lnTo>
                <a:lnTo>
                  <a:pt x="494284" y="478790"/>
                </a:lnTo>
                <a:lnTo>
                  <a:pt x="482346" y="490855"/>
                </a:lnTo>
                <a:lnTo>
                  <a:pt x="470281" y="501777"/>
                </a:lnTo>
                <a:lnTo>
                  <a:pt x="457200" y="512826"/>
                </a:lnTo>
                <a:lnTo>
                  <a:pt x="679958" y="736346"/>
                </a:lnTo>
                <a:lnTo>
                  <a:pt x="686435" y="740791"/>
                </a:lnTo>
                <a:lnTo>
                  <a:pt x="695198" y="742950"/>
                </a:lnTo>
                <a:lnTo>
                  <a:pt x="702818" y="740791"/>
                </a:lnTo>
                <a:lnTo>
                  <a:pt x="732282" y="712216"/>
                </a:lnTo>
                <a:lnTo>
                  <a:pt x="733425" y="707898"/>
                </a:lnTo>
                <a:lnTo>
                  <a:pt x="733425" y="700151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7261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1E46EA9-A331-4089-B1D5-DD7994BFB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58" y="696140"/>
            <a:ext cx="3423425" cy="177002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F14EEE2-6BC1-4495-A436-E830FDF8D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696140"/>
            <a:ext cx="3369226" cy="177002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3538DEA-7B81-444B-9C3A-31AA0C280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58" y="2618560"/>
            <a:ext cx="3447054" cy="18288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4188B8E-EF27-4ACD-BCE3-267AA9BBA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618559"/>
            <a:ext cx="3369226" cy="1828799"/>
          </a:xfrm>
          <a:prstGeom prst="rect">
            <a:avLst/>
          </a:prstGeom>
        </p:spPr>
      </p:pic>
      <p:sp>
        <p:nvSpPr>
          <p:cNvPr id="13" name="object 4">
            <a:extLst>
              <a:ext uri="{FF2B5EF4-FFF2-40B4-BE49-F238E27FC236}">
                <a16:creationId xmlns:a16="http://schemas.microsoft.com/office/drawing/2014/main" id="{42C53E6C-E875-479E-A23E-58BA811319FF}"/>
              </a:ext>
            </a:extLst>
          </p:cNvPr>
          <p:cNvSpPr/>
          <p:nvPr/>
        </p:nvSpPr>
        <p:spPr>
          <a:xfrm>
            <a:off x="8086725" y="323849"/>
            <a:ext cx="733425" cy="742950"/>
          </a:xfrm>
          <a:custGeom>
            <a:avLst/>
            <a:gdLst/>
            <a:ahLst/>
            <a:cxnLst/>
            <a:rect l="l" t="t" r="r" b="b"/>
            <a:pathLst>
              <a:path w="733425" h="742950">
                <a:moveTo>
                  <a:pt x="495300" y="272034"/>
                </a:moveTo>
                <a:lnTo>
                  <a:pt x="490982" y="228854"/>
                </a:lnTo>
                <a:lnTo>
                  <a:pt x="478028" y="188849"/>
                </a:lnTo>
                <a:lnTo>
                  <a:pt x="458597" y="152146"/>
                </a:lnTo>
                <a:lnTo>
                  <a:pt x="432485" y="121920"/>
                </a:lnTo>
                <a:lnTo>
                  <a:pt x="431546" y="120904"/>
                </a:lnTo>
                <a:lnTo>
                  <a:pt x="400304" y="93853"/>
                </a:lnTo>
                <a:lnTo>
                  <a:pt x="363601" y="74422"/>
                </a:lnTo>
                <a:lnTo>
                  <a:pt x="323723" y="61468"/>
                </a:lnTo>
                <a:lnTo>
                  <a:pt x="299847" y="58127"/>
                </a:lnTo>
                <a:lnTo>
                  <a:pt x="299847" y="137033"/>
                </a:lnTo>
                <a:lnTo>
                  <a:pt x="299847" y="144653"/>
                </a:lnTo>
                <a:lnTo>
                  <a:pt x="298831" y="148971"/>
                </a:lnTo>
                <a:lnTo>
                  <a:pt x="296672" y="152146"/>
                </a:lnTo>
                <a:lnTo>
                  <a:pt x="294513" y="154305"/>
                </a:lnTo>
                <a:lnTo>
                  <a:pt x="291211" y="156464"/>
                </a:lnTo>
                <a:lnTo>
                  <a:pt x="288036" y="158623"/>
                </a:lnTo>
                <a:lnTo>
                  <a:pt x="284734" y="159766"/>
                </a:lnTo>
                <a:lnTo>
                  <a:pt x="280416" y="160782"/>
                </a:lnTo>
                <a:lnTo>
                  <a:pt x="269748" y="160782"/>
                </a:lnTo>
                <a:lnTo>
                  <a:pt x="248031" y="165100"/>
                </a:lnTo>
                <a:lnTo>
                  <a:pt x="210312" y="185674"/>
                </a:lnTo>
                <a:lnTo>
                  <a:pt x="183261" y="219075"/>
                </a:lnTo>
                <a:lnTo>
                  <a:pt x="169291" y="272034"/>
                </a:lnTo>
                <a:lnTo>
                  <a:pt x="169291" y="275209"/>
                </a:lnTo>
                <a:lnTo>
                  <a:pt x="168148" y="279527"/>
                </a:lnTo>
                <a:lnTo>
                  <a:pt x="149860" y="291465"/>
                </a:lnTo>
                <a:lnTo>
                  <a:pt x="146558" y="290322"/>
                </a:lnTo>
                <a:lnTo>
                  <a:pt x="142367" y="289306"/>
                </a:lnTo>
                <a:lnTo>
                  <a:pt x="131445" y="275209"/>
                </a:lnTo>
                <a:lnTo>
                  <a:pt x="130429" y="272034"/>
                </a:lnTo>
                <a:lnTo>
                  <a:pt x="136906" y="226695"/>
                </a:lnTo>
                <a:lnTo>
                  <a:pt x="156337" y="187833"/>
                </a:lnTo>
                <a:lnTo>
                  <a:pt x="185547" y="155448"/>
                </a:lnTo>
                <a:lnTo>
                  <a:pt x="222123" y="132715"/>
                </a:lnTo>
                <a:lnTo>
                  <a:pt x="265303" y="121920"/>
                </a:lnTo>
                <a:lnTo>
                  <a:pt x="284734" y="121920"/>
                </a:lnTo>
                <a:lnTo>
                  <a:pt x="288036" y="123063"/>
                </a:lnTo>
                <a:lnTo>
                  <a:pt x="291211" y="125222"/>
                </a:lnTo>
                <a:lnTo>
                  <a:pt x="294513" y="127381"/>
                </a:lnTo>
                <a:lnTo>
                  <a:pt x="296672" y="129540"/>
                </a:lnTo>
                <a:lnTo>
                  <a:pt x="298831" y="133858"/>
                </a:lnTo>
                <a:lnTo>
                  <a:pt x="299847" y="137033"/>
                </a:lnTo>
                <a:lnTo>
                  <a:pt x="299847" y="58127"/>
                </a:lnTo>
                <a:lnTo>
                  <a:pt x="258826" y="58293"/>
                </a:lnTo>
                <a:lnTo>
                  <a:pt x="216789" y="66929"/>
                </a:lnTo>
                <a:lnTo>
                  <a:pt x="178943" y="83058"/>
                </a:lnTo>
                <a:lnTo>
                  <a:pt x="144399" y="106807"/>
                </a:lnTo>
                <a:lnTo>
                  <a:pt x="115316" y="136017"/>
                </a:lnTo>
                <a:lnTo>
                  <a:pt x="92583" y="169418"/>
                </a:lnTo>
                <a:lnTo>
                  <a:pt x="76454" y="208280"/>
                </a:lnTo>
                <a:lnTo>
                  <a:pt x="67818" y="249301"/>
                </a:lnTo>
                <a:lnTo>
                  <a:pt x="66675" y="272034"/>
                </a:lnTo>
                <a:lnTo>
                  <a:pt x="67818" y="293624"/>
                </a:lnTo>
                <a:lnTo>
                  <a:pt x="76454" y="335661"/>
                </a:lnTo>
                <a:lnTo>
                  <a:pt x="92583" y="373507"/>
                </a:lnTo>
                <a:lnTo>
                  <a:pt x="115316" y="408051"/>
                </a:lnTo>
                <a:lnTo>
                  <a:pt x="144399" y="437134"/>
                </a:lnTo>
                <a:lnTo>
                  <a:pt x="178943" y="459867"/>
                </a:lnTo>
                <a:lnTo>
                  <a:pt x="216789" y="475996"/>
                </a:lnTo>
                <a:lnTo>
                  <a:pt x="258826" y="484632"/>
                </a:lnTo>
                <a:lnTo>
                  <a:pt x="280416" y="485775"/>
                </a:lnTo>
                <a:lnTo>
                  <a:pt x="303149" y="484632"/>
                </a:lnTo>
                <a:lnTo>
                  <a:pt x="344170" y="475996"/>
                </a:lnTo>
                <a:lnTo>
                  <a:pt x="383032" y="459867"/>
                </a:lnTo>
                <a:lnTo>
                  <a:pt x="416433" y="437134"/>
                </a:lnTo>
                <a:lnTo>
                  <a:pt x="445643" y="408051"/>
                </a:lnTo>
                <a:lnTo>
                  <a:pt x="469392" y="373507"/>
                </a:lnTo>
                <a:lnTo>
                  <a:pt x="485521" y="335661"/>
                </a:lnTo>
                <a:lnTo>
                  <a:pt x="494284" y="293624"/>
                </a:lnTo>
                <a:lnTo>
                  <a:pt x="494385" y="291465"/>
                </a:lnTo>
                <a:lnTo>
                  <a:pt x="495300" y="272034"/>
                </a:lnTo>
                <a:close/>
              </a:path>
              <a:path w="733425" h="742950">
                <a:moveTo>
                  <a:pt x="561975" y="276733"/>
                </a:moveTo>
                <a:lnTo>
                  <a:pt x="560832" y="261747"/>
                </a:lnTo>
                <a:lnTo>
                  <a:pt x="559689" y="247904"/>
                </a:lnTo>
                <a:lnTo>
                  <a:pt x="558673" y="234061"/>
                </a:lnTo>
                <a:lnTo>
                  <a:pt x="555371" y="221234"/>
                </a:lnTo>
                <a:lnTo>
                  <a:pt x="553212" y="207264"/>
                </a:lnTo>
                <a:lnTo>
                  <a:pt x="544576" y="181610"/>
                </a:lnTo>
                <a:lnTo>
                  <a:pt x="539115" y="168783"/>
                </a:lnTo>
                <a:lnTo>
                  <a:pt x="533654" y="157099"/>
                </a:lnTo>
                <a:lnTo>
                  <a:pt x="527177" y="145288"/>
                </a:lnTo>
                <a:lnTo>
                  <a:pt x="520573" y="133604"/>
                </a:lnTo>
                <a:lnTo>
                  <a:pt x="518414" y="129667"/>
                </a:lnTo>
                <a:lnTo>
                  <a:pt x="518414" y="276733"/>
                </a:lnTo>
                <a:lnTo>
                  <a:pt x="517398" y="300228"/>
                </a:lnTo>
                <a:lnTo>
                  <a:pt x="507619" y="346202"/>
                </a:lnTo>
                <a:lnTo>
                  <a:pt x="489077" y="387858"/>
                </a:lnTo>
                <a:lnTo>
                  <a:pt x="464058" y="424180"/>
                </a:lnTo>
                <a:lnTo>
                  <a:pt x="431546" y="456311"/>
                </a:lnTo>
                <a:lnTo>
                  <a:pt x="393446" y="481965"/>
                </a:lnTo>
                <a:lnTo>
                  <a:pt x="351028" y="498983"/>
                </a:lnTo>
                <a:lnTo>
                  <a:pt x="305435" y="508635"/>
                </a:lnTo>
                <a:lnTo>
                  <a:pt x="280416" y="509651"/>
                </a:lnTo>
                <a:lnTo>
                  <a:pt x="256540" y="508635"/>
                </a:lnTo>
                <a:lnTo>
                  <a:pt x="209804" y="498983"/>
                </a:lnTo>
                <a:lnTo>
                  <a:pt x="167386" y="481965"/>
                </a:lnTo>
                <a:lnTo>
                  <a:pt x="130429" y="456311"/>
                </a:lnTo>
                <a:lnTo>
                  <a:pt x="97917" y="424180"/>
                </a:lnTo>
                <a:lnTo>
                  <a:pt x="71755" y="387858"/>
                </a:lnTo>
                <a:lnTo>
                  <a:pt x="54356" y="346202"/>
                </a:lnTo>
                <a:lnTo>
                  <a:pt x="44577" y="300228"/>
                </a:lnTo>
                <a:lnTo>
                  <a:pt x="43561" y="276733"/>
                </a:lnTo>
                <a:lnTo>
                  <a:pt x="44577" y="252222"/>
                </a:lnTo>
                <a:lnTo>
                  <a:pt x="54356" y="207264"/>
                </a:lnTo>
                <a:lnTo>
                  <a:pt x="71755" y="165608"/>
                </a:lnTo>
                <a:lnTo>
                  <a:pt x="97917" y="128270"/>
                </a:lnTo>
                <a:lnTo>
                  <a:pt x="130429" y="96139"/>
                </a:lnTo>
                <a:lnTo>
                  <a:pt x="167386" y="71628"/>
                </a:lnTo>
                <a:lnTo>
                  <a:pt x="209804" y="53467"/>
                </a:lnTo>
                <a:lnTo>
                  <a:pt x="256540" y="44831"/>
                </a:lnTo>
                <a:lnTo>
                  <a:pt x="280416" y="42799"/>
                </a:lnTo>
                <a:lnTo>
                  <a:pt x="305435" y="44831"/>
                </a:lnTo>
                <a:lnTo>
                  <a:pt x="351028" y="53467"/>
                </a:lnTo>
                <a:lnTo>
                  <a:pt x="393446" y="71628"/>
                </a:lnTo>
                <a:lnTo>
                  <a:pt x="431546" y="96139"/>
                </a:lnTo>
                <a:lnTo>
                  <a:pt x="464058" y="128270"/>
                </a:lnTo>
                <a:lnTo>
                  <a:pt x="489077" y="165608"/>
                </a:lnTo>
                <a:lnTo>
                  <a:pt x="507619" y="207264"/>
                </a:lnTo>
                <a:lnTo>
                  <a:pt x="517398" y="252222"/>
                </a:lnTo>
                <a:lnTo>
                  <a:pt x="518414" y="276733"/>
                </a:lnTo>
                <a:lnTo>
                  <a:pt x="518414" y="129667"/>
                </a:lnTo>
                <a:lnTo>
                  <a:pt x="479298" y="81153"/>
                </a:lnTo>
                <a:lnTo>
                  <a:pt x="438023" y="46990"/>
                </a:lnTo>
                <a:lnTo>
                  <a:pt x="430136" y="42799"/>
                </a:lnTo>
                <a:lnTo>
                  <a:pt x="426085" y="40640"/>
                </a:lnTo>
                <a:lnTo>
                  <a:pt x="390144" y="22479"/>
                </a:lnTo>
                <a:lnTo>
                  <a:pt x="351028" y="9652"/>
                </a:lnTo>
                <a:lnTo>
                  <a:pt x="336931" y="6477"/>
                </a:lnTo>
                <a:lnTo>
                  <a:pt x="323977" y="3175"/>
                </a:lnTo>
                <a:lnTo>
                  <a:pt x="280416" y="0"/>
                </a:lnTo>
                <a:lnTo>
                  <a:pt x="237998" y="3175"/>
                </a:lnTo>
                <a:lnTo>
                  <a:pt x="197866" y="12827"/>
                </a:lnTo>
                <a:lnTo>
                  <a:pt x="158750" y="27813"/>
                </a:lnTo>
                <a:lnTo>
                  <a:pt x="123952" y="46990"/>
                </a:lnTo>
                <a:lnTo>
                  <a:pt x="82677" y="81153"/>
                </a:lnTo>
                <a:lnTo>
                  <a:pt x="47879" y="121793"/>
                </a:lnTo>
                <a:lnTo>
                  <a:pt x="33782" y="145288"/>
                </a:lnTo>
                <a:lnTo>
                  <a:pt x="27178" y="157099"/>
                </a:lnTo>
                <a:lnTo>
                  <a:pt x="8763" y="207264"/>
                </a:lnTo>
                <a:lnTo>
                  <a:pt x="1143" y="247904"/>
                </a:lnTo>
                <a:lnTo>
                  <a:pt x="0" y="261747"/>
                </a:lnTo>
                <a:lnTo>
                  <a:pt x="0" y="290703"/>
                </a:lnTo>
                <a:lnTo>
                  <a:pt x="5461" y="332359"/>
                </a:lnTo>
                <a:lnTo>
                  <a:pt x="17399" y="371856"/>
                </a:lnTo>
                <a:lnTo>
                  <a:pt x="33782" y="408178"/>
                </a:lnTo>
                <a:lnTo>
                  <a:pt x="40259" y="419989"/>
                </a:lnTo>
                <a:lnTo>
                  <a:pt x="64135" y="451993"/>
                </a:lnTo>
                <a:lnTo>
                  <a:pt x="102235" y="489458"/>
                </a:lnTo>
                <a:lnTo>
                  <a:pt x="134747" y="512953"/>
                </a:lnTo>
                <a:lnTo>
                  <a:pt x="146812" y="519303"/>
                </a:lnTo>
                <a:lnTo>
                  <a:pt x="158750" y="525780"/>
                </a:lnTo>
                <a:lnTo>
                  <a:pt x="210947" y="543814"/>
                </a:lnTo>
                <a:lnTo>
                  <a:pt x="252222" y="551307"/>
                </a:lnTo>
                <a:lnTo>
                  <a:pt x="266319" y="552450"/>
                </a:lnTo>
                <a:lnTo>
                  <a:pt x="295656" y="552450"/>
                </a:lnTo>
                <a:lnTo>
                  <a:pt x="336931" y="547116"/>
                </a:lnTo>
                <a:lnTo>
                  <a:pt x="390144" y="531114"/>
                </a:lnTo>
                <a:lnTo>
                  <a:pt x="414147" y="519303"/>
                </a:lnTo>
                <a:lnTo>
                  <a:pt x="426085" y="512953"/>
                </a:lnTo>
                <a:lnTo>
                  <a:pt x="431342" y="509651"/>
                </a:lnTo>
                <a:lnTo>
                  <a:pt x="438023" y="505460"/>
                </a:lnTo>
                <a:lnTo>
                  <a:pt x="459740" y="489458"/>
                </a:lnTo>
                <a:lnTo>
                  <a:pt x="497840" y="451993"/>
                </a:lnTo>
                <a:lnTo>
                  <a:pt x="520573" y="419989"/>
                </a:lnTo>
                <a:lnTo>
                  <a:pt x="539115" y="383667"/>
                </a:lnTo>
                <a:lnTo>
                  <a:pt x="544576" y="371856"/>
                </a:lnTo>
                <a:lnTo>
                  <a:pt x="548894" y="359029"/>
                </a:lnTo>
                <a:lnTo>
                  <a:pt x="553212" y="345186"/>
                </a:lnTo>
                <a:lnTo>
                  <a:pt x="555371" y="332359"/>
                </a:lnTo>
                <a:lnTo>
                  <a:pt x="558673" y="318389"/>
                </a:lnTo>
                <a:lnTo>
                  <a:pt x="559689" y="304546"/>
                </a:lnTo>
                <a:lnTo>
                  <a:pt x="561975" y="276733"/>
                </a:lnTo>
                <a:close/>
              </a:path>
              <a:path w="733425" h="742950">
                <a:moveTo>
                  <a:pt x="733425" y="700151"/>
                </a:moveTo>
                <a:lnTo>
                  <a:pt x="732282" y="695833"/>
                </a:lnTo>
                <a:lnTo>
                  <a:pt x="730123" y="692531"/>
                </a:lnTo>
                <a:lnTo>
                  <a:pt x="726821" y="688213"/>
                </a:lnTo>
                <a:lnTo>
                  <a:pt x="505206" y="466725"/>
                </a:lnTo>
                <a:lnTo>
                  <a:pt x="494284" y="478790"/>
                </a:lnTo>
                <a:lnTo>
                  <a:pt x="482346" y="490855"/>
                </a:lnTo>
                <a:lnTo>
                  <a:pt x="470281" y="501777"/>
                </a:lnTo>
                <a:lnTo>
                  <a:pt x="457200" y="512826"/>
                </a:lnTo>
                <a:lnTo>
                  <a:pt x="679958" y="736346"/>
                </a:lnTo>
                <a:lnTo>
                  <a:pt x="686435" y="740791"/>
                </a:lnTo>
                <a:lnTo>
                  <a:pt x="695198" y="742950"/>
                </a:lnTo>
                <a:lnTo>
                  <a:pt x="702818" y="740791"/>
                </a:lnTo>
                <a:lnTo>
                  <a:pt x="732282" y="712216"/>
                </a:lnTo>
                <a:lnTo>
                  <a:pt x="733425" y="707898"/>
                </a:lnTo>
                <a:lnTo>
                  <a:pt x="733425" y="700151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9363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6D5B52-1833-4326-AE34-4F89539B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290" y="819150"/>
            <a:ext cx="6269420" cy="35052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DB31EA5-F445-4878-B7DD-281D3E658EBC}"/>
              </a:ext>
            </a:extLst>
          </p:cNvPr>
          <p:cNvSpPr txBox="1"/>
          <p:nvPr/>
        </p:nvSpPr>
        <p:spPr>
          <a:xfrm>
            <a:off x="3810000" y="4400550"/>
            <a:ext cx="2057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>
              <a:lnSpc>
                <a:spcPct val="100000"/>
              </a:lnSpc>
              <a:spcBef>
                <a:spcPts val="575"/>
              </a:spcBef>
              <a:tabLst>
                <a:tab pos="127635" algn="l"/>
              </a:tabLst>
            </a:pPr>
            <a:r>
              <a:rPr lang="es-ES" sz="1000" b="1" spc="40" dirty="0">
                <a:solidFill>
                  <a:srgbClr val="666666"/>
                </a:solidFill>
                <a:latin typeface="Trebuchet MS"/>
                <a:cs typeface="Trebuchet MS"/>
              </a:rPr>
              <a:t>Road </a:t>
            </a:r>
            <a:r>
              <a:rPr lang="es-ES" sz="1000" b="1" spc="40" dirty="0" err="1">
                <a:solidFill>
                  <a:srgbClr val="666666"/>
                </a:solidFill>
                <a:latin typeface="Trebuchet MS"/>
                <a:cs typeface="Trebuchet MS"/>
              </a:rPr>
              <a:t>awareness</a:t>
            </a:r>
            <a:r>
              <a:rPr lang="es-ES" sz="1000" b="1" spc="40" dirty="0">
                <a:solidFill>
                  <a:srgbClr val="666666"/>
                </a:solidFill>
                <a:latin typeface="Trebuchet MS"/>
                <a:cs typeface="Trebuchet MS"/>
              </a:rPr>
              <a:t> &amp; </a:t>
            </a:r>
            <a:r>
              <a:rPr lang="es-ES" sz="1000" b="1" spc="40" dirty="0" err="1">
                <a:solidFill>
                  <a:srgbClr val="666666"/>
                </a:solidFill>
                <a:latin typeface="Trebuchet MS"/>
                <a:cs typeface="Trebuchet MS"/>
              </a:rPr>
              <a:t>Directions</a:t>
            </a:r>
            <a:r>
              <a:rPr lang="es-ES" sz="1000" b="1" spc="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CD100720-FFB5-46DE-A03E-FC23BE6856D1}"/>
              </a:ext>
            </a:extLst>
          </p:cNvPr>
          <p:cNvSpPr/>
          <p:nvPr/>
        </p:nvSpPr>
        <p:spPr>
          <a:xfrm>
            <a:off x="8086725" y="323849"/>
            <a:ext cx="733425" cy="742950"/>
          </a:xfrm>
          <a:custGeom>
            <a:avLst/>
            <a:gdLst/>
            <a:ahLst/>
            <a:cxnLst/>
            <a:rect l="l" t="t" r="r" b="b"/>
            <a:pathLst>
              <a:path w="733425" h="742950">
                <a:moveTo>
                  <a:pt x="495300" y="272034"/>
                </a:moveTo>
                <a:lnTo>
                  <a:pt x="490982" y="228854"/>
                </a:lnTo>
                <a:lnTo>
                  <a:pt x="478028" y="188849"/>
                </a:lnTo>
                <a:lnTo>
                  <a:pt x="458597" y="152146"/>
                </a:lnTo>
                <a:lnTo>
                  <a:pt x="432485" y="121920"/>
                </a:lnTo>
                <a:lnTo>
                  <a:pt x="431546" y="120904"/>
                </a:lnTo>
                <a:lnTo>
                  <a:pt x="400304" y="93853"/>
                </a:lnTo>
                <a:lnTo>
                  <a:pt x="363601" y="74422"/>
                </a:lnTo>
                <a:lnTo>
                  <a:pt x="323723" y="61468"/>
                </a:lnTo>
                <a:lnTo>
                  <a:pt x="299847" y="58127"/>
                </a:lnTo>
                <a:lnTo>
                  <a:pt x="299847" y="137033"/>
                </a:lnTo>
                <a:lnTo>
                  <a:pt x="299847" y="144653"/>
                </a:lnTo>
                <a:lnTo>
                  <a:pt x="298831" y="148971"/>
                </a:lnTo>
                <a:lnTo>
                  <a:pt x="296672" y="152146"/>
                </a:lnTo>
                <a:lnTo>
                  <a:pt x="294513" y="154305"/>
                </a:lnTo>
                <a:lnTo>
                  <a:pt x="291211" y="156464"/>
                </a:lnTo>
                <a:lnTo>
                  <a:pt x="288036" y="158623"/>
                </a:lnTo>
                <a:lnTo>
                  <a:pt x="284734" y="159766"/>
                </a:lnTo>
                <a:lnTo>
                  <a:pt x="280416" y="160782"/>
                </a:lnTo>
                <a:lnTo>
                  <a:pt x="269748" y="160782"/>
                </a:lnTo>
                <a:lnTo>
                  <a:pt x="248031" y="165100"/>
                </a:lnTo>
                <a:lnTo>
                  <a:pt x="210312" y="185674"/>
                </a:lnTo>
                <a:lnTo>
                  <a:pt x="183261" y="219075"/>
                </a:lnTo>
                <a:lnTo>
                  <a:pt x="169291" y="272034"/>
                </a:lnTo>
                <a:lnTo>
                  <a:pt x="169291" y="275209"/>
                </a:lnTo>
                <a:lnTo>
                  <a:pt x="168148" y="279527"/>
                </a:lnTo>
                <a:lnTo>
                  <a:pt x="149860" y="291465"/>
                </a:lnTo>
                <a:lnTo>
                  <a:pt x="146558" y="290322"/>
                </a:lnTo>
                <a:lnTo>
                  <a:pt x="142367" y="289306"/>
                </a:lnTo>
                <a:lnTo>
                  <a:pt x="131445" y="275209"/>
                </a:lnTo>
                <a:lnTo>
                  <a:pt x="130429" y="272034"/>
                </a:lnTo>
                <a:lnTo>
                  <a:pt x="136906" y="226695"/>
                </a:lnTo>
                <a:lnTo>
                  <a:pt x="156337" y="187833"/>
                </a:lnTo>
                <a:lnTo>
                  <a:pt x="185547" y="155448"/>
                </a:lnTo>
                <a:lnTo>
                  <a:pt x="222123" y="132715"/>
                </a:lnTo>
                <a:lnTo>
                  <a:pt x="265303" y="121920"/>
                </a:lnTo>
                <a:lnTo>
                  <a:pt x="284734" y="121920"/>
                </a:lnTo>
                <a:lnTo>
                  <a:pt x="288036" y="123063"/>
                </a:lnTo>
                <a:lnTo>
                  <a:pt x="291211" y="125222"/>
                </a:lnTo>
                <a:lnTo>
                  <a:pt x="294513" y="127381"/>
                </a:lnTo>
                <a:lnTo>
                  <a:pt x="296672" y="129540"/>
                </a:lnTo>
                <a:lnTo>
                  <a:pt x="298831" y="133858"/>
                </a:lnTo>
                <a:lnTo>
                  <a:pt x="299847" y="137033"/>
                </a:lnTo>
                <a:lnTo>
                  <a:pt x="299847" y="58127"/>
                </a:lnTo>
                <a:lnTo>
                  <a:pt x="258826" y="58293"/>
                </a:lnTo>
                <a:lnTo>
                  <a:pt x="216789" y="66929"/>
                </a:lnTo>
                <a:lnTo>
                  <a:pt x="178943" y="83058"/>
                </a:lnTo>
                <a:lnTo>
                  <a:pt x="144399" y="106807"/>
                </a:lnTo>
                <a:lnTo>
                  <a:pt x="115316" y="136017"/>
                </a:lnTo>
                <a:lnTo>
                  <a:pt x="92583" y="169418"/>
                </a:lnTo>
                <a:lnTo>
                  <a:pt x="76454" y="208280"/>
                </a:lnTo>
                <a:lnTo>
                  <a:pt x="67818" y="249301"/>
                </a:lnTo>
                <a:lnTo>
                  <a:pt x="66675" y="272034"/>
                </a:lnTo>
                <a:lnTo>
                  <a:pt x="67818" y="293624"/>
                </a:lnTo>
                <a:lnTo>
                  <a:pt x="76454" y="335661"/>
                </a:lnTo>
                <a:lnTo>
                  <a:pt x="92583" y="373507"/>
                </a:lnTo>
                <a:lnTo>
                  <a:pt x="115316" y="408051"/>
                </a:lnTo>
                <a:lnTo>
                  <a:pt x="144399" y="437134"/>
                </a:lnTo>
                <a:lnTo>
                  <a:pt x="178943" y="459867"/>
                </a:lnTo>
                <a:lnTo>
                  <a:pt x="216789" y="475996"/>
                </a:lnTo>
                <a:lnTo>
                  <a:pt x="258826" y="484632"/>
                </a:lnTo>
                <a:lnTo>
                  <a:pt x="280416" y="485775"/>
                </a:lnTo>
                <a:lnTo>
                  <a:pt x="303149" y="484632"/>
                </a:lnTo>
                <a:lnTo>
                  <a:pt x="344170" y="475996"/>
                </a:lnTo>
                <a:lnTo>
                  <a:pt x="383032" y="459867"/>
                </a:lnTo>
                <a:lnTo>
                  <a:pt x="416433" y="437134"/>
                </a:lnTo>
                <a:lnTo>
                  <a:pt x="445643" y="408051"/>
                </a:lnTo>
                <a:lnTo>
                  <a:pt x="469392" y="373507"/>
                </a:lnTo>
                <a:lnTo>
                  <a:pt x="485521" y="335661"/>
                </a:lnTo>
                <a:lnTo>
                  <a:pt x="494284" y="293624"/>
                </a:lnTo>
                <a:lnTo>
                  <a:pt x="494385" y="291465"/>
                </a:lnTo>
                <a:lnTo>
                  <a:pt x="495300" y="272034"/>
                </a:lnTo>
                <a:close/>
              </a:path>
              <a:path w="733425" h="742950">
                <a:moveTo>
                  <a:pt x="561975" y="276733"/>
                </a:moveTo>
                <a:lnTo>
                  <a:pt x="560832" y="261747"/>
                </a:lnTo>
                <a:lnTo>
                  <a:pt x="559689" y="247904"/>
                </a:lnTo>
                <a:lnTo>
                  <a:pt x="558673" y="234061"/>
                </a:lnTo>
                <a:lnTo>
                  <a:pt x="555371" y="221234"/>
                </a:lnTo>
                <a:lnTo>
                  <a:pt x="553212" y="207264"/>
                </a:lnTo>
                <a:lnTo>
                  <a:pt x="544576" y="181610"/>
                </a:lnTo>
                <a:lnTo>
                  <a:pt x="539115" y="168783"/>
                </a:lnTo>
                <a:lnTo>
                  <a:pt x="533654" y="157099"/>
                </a:lnTo>
                <a:lnTo>
                  <a:pt x="527177" y="145288"/>
                </a:lnTo>
                <a:lnTo>
                  <a:pt x="520573" y="133604"/>
                </a:lnTo>
                <a:lnTo>
                  <a:pt x="518414" y="129667"/>
                </a:lnTo>
                <a:lnTo>
                  <a:pt x="518414" y="276733"/>
                </a:lnTo>
                <a:lnTo>
                  <a:pt x="517398" y="300228"/>
                </a:lnTo>
                <a:lnTo>
                  <a:pt x="507619" y="346202"/>
                </a:lnTo>
                <a:lnTo>
                  <a:pt x="489077" y="387858"/>
                </a:lnTo>
                <a:lnTo>
                  <a:pt x="464058" y="424180"/>
                </a:lnTo>
                <a:lnTo>
                  <a:pt x="431546" y="456311"/>
                </a:lnTo>
                <a:lnTo>
                  <a:pt x="393446" y="481965"/>
                </a:lnTo>
                <a:lnTo>
                  <a:pt x="351028" y="498983"/>
                </a:lnTo>
                <a:lnTo>
                  <a:pt x="305435" y="508635"/>
                </a:lnTo>
                <a:lnTo>
                  <a:pt x="280416" y="509651"/>
                </a:lnTo>
                <a:lnTo>
                  <a:pt x="256540" y="508635"/>
                </a:lnTo>
                <a:lnTo>
                  <a:pt x="209804" y="498983"/>
                </a:lnTo>
                <a:lnTo>
                  <a:pt x="167386" y="481965"/>
                </a:lnTo>
                <a:lnTo>
                  <a:pt x="130429" y="456311"/>
                </a:lnTo>
                <a:lnTo>
                  <a:pt x="97917" y="424180"/>
                </a:lnTo>
                <a:lnTo>
                  <a:pt x="71755" y="387858"/>
                </a:lnTo>
                <a:lnTo>
                  <a:pt x="54356" y="346202"/>
                </a:lnTo>
                <a:lnTo>
                  <a:pt x="44577" y="300228"/>
                </a:lnTo>
                <a:lnTo>
                  <a:pt x="43561" y="276733"/>
                </a:lnTo>
                <a:lnTo>
                  <a:pt x="44577" y="252222"/>
                </a:lnTo>
                <a:lnTo>
                  <a:pt x="54356" y="207264"/>
                </a:lnTo>
                <a:lnTo>
                  <a:pt x="71755" y="165608"/>
                </a:lnTo>
                <a:lnTo>
                  <a:pt x="97917" y="128270"/>
                </a:lnTo>
                <a:lnTo>
                  <a:pt x="130429" y="96139"/>
                </a:lnTo>
                <a:lnTo>
                  <a:pt x="167386" y="71628"/>
                </a:lnTo>
                <a:lnTo>
                  <a:pt x="209804" y="53467"/>
                </a:lnTo>
                <a:lnTo>
                  <a:pt x="256540" y="44831"/>
                </a:lnTo>
                <a:lnTo>
                  <a:pt x="280416" y="42799"/>
                </a:lnTo>
                <a:lnTo>
                  <a:pt x="305435" y="44831"/>
                </a:lnTo>
                <a:lnTo>
                  <a:pt x="351028" y="53467"/>
                </a:lnTo>
                <a:lnTo>
                  <a:pt x="393446" y="71628"/>
                </a:lnTo>
                <a:lnTo>
                  <a:pt x="431546" y="96139"/>
                </a:lnTo>
                <a:lnTo>
                  <a:pt x="464058" y="128270"/>
                </a:lnTo>
                <a:lnTo>
                  <a:pt x="489077" y="165608"/>
                </a:lnTo>
                <a:lnTo>
                  <a:pt x="507619" y="207264"/>
                </a:lnTo>
                <a:lnTo>
                  <a:pt x="517398" y="252222"/>
                </a:lnTo>
                <a:lnTo>
                  <a:pt x="518414" y="276733"/>
                </a:lnTo>
                <a:lnTo>
                  <a:pt x="518414" y="129667"/>
                </a:lnTo>
                <a:lnTo>
                  <a:pt x="479298" y="81153"/>
                </a:lnTo>
                <a:lnTo>
                  <a:pt x="438023" y="46990"/>
                </a:lnTo>
                <a:lnTo>
                  <a:pt x="430136" y="42799"/>
                </a:lnTo>
                <a:lnTo>
                  <a:pt x="426085" y="40640"/>
                </a:lnTo>
                <a:lnTo>
                  <a:pt x="390144" y="22479"/>
                </a:lnTo>
                <a:lnTo>
                  <a:pt x="351028" y="9652"/>
                </a:lnTo>
                <a:lnTo>
                  <a:pt x="336931" y="6477"/>
                </a:lnTo>
                <a:lnTo>
                  <a:pt x="323977" y="3175"/>
                </a:lnTo>
                <a:lnTo>
                  <a:pt x="280416" y="0"/>
                </a:lnTo>
                <a:lnTo>
                  <a:pt x="237998" y="3175"/>
                </a:lnTo>
                <a:lnTo>
                  <a:pt x="197866" y="12827"/>
                </a:lnTo>
                <a:lnTo>
                  <a:pt x="158750" y="27813"/>
                </a:lnTo>
                <a:lnTo>
                  <a:pt x="123952" y="46990"/>
                </a:lnTo>
                <a:lnTo>
                  <a:pt x="82677" y="81153"/>
                </a:lnTo>
                <a:lnTo>
                  <a:pt x="47879" y="121793"/>
                </a:lnTo>
                <a:lnTo>
                  <a:pt x="33782" y="145288"/>
                </a:lnTo>
                <a:lnTo>
                  <a:pt x="27178" y="157099"/>
                </a:lnTo>
                <a:lnTo>
                  <a:pt x="8763" y="207264"/>
                </a:lnTo>
                <a:lnTo>
                  <a:pt x="1143" y="247904"/>
                </a:lnTo>
                <a:lnTo>
                  <a:pt x="0" y="261747"/>
                </a:lnTo>
                <a:lnTo>
                  <a:pt x="0" y="290703"/>
                </a:lnTo>
                <a:lnTo>
                  <a:pt x="5461" y="332359"/>
                </a:lnTo>
                <a:lnTo>
                  <a:pt x="17399" y="371856"/>
                </a:lnTo>
                <a:lnTo>
                  <a:pt x="33782" y="408178"/>
                </a:lnTo>
                <a:lnTo>
                  <a:pt x="40259" y="419989"/>
                </a:lnTo>
                <a:lnTo>
                  <a:pt x="64135" y="451993"/>
                </a:lnTo>
                <a:lnTo>
                  <a:pt x="102235" y="489458"/>
                </a:lnTo>
                <a:lnTo>
                  <a:pt x="134747" y="512953"/>
                </a:lnTo>
                <a:lnTo>
                  <a:pt x="146812" y="519303"/>
                </a:lnTo>
                <a:lnTo>
                  <a:pt x="158750" y="525780"/>
                </a:lnTo>
                <a:lnTo>
                  <a:pt x="210947" y="543814"/>
                </a:lnTo>
                <a:lnTo>
                  <a:pt x="252222" y="551307"/>
                </a:lnTo>
                <a:lnTo>
                  <a:pt x="266319" y="552450"/>
                </a:lnTo>
                <a:lnTo>
                  <a:pt x="295656" y="552450"/>
                </a:lnTo>
                <a:lnTo>
                  <a:pt x="336931" y="547116"/>
                </a:lnTo>
                <a:lnTo>
                  <a:pt x="390144" y="531114"/>
                </a:lnTo>
                <a:lnTo>
                  <a:pt x="414147" y="519303"/>
                </a:lnTo>
                <a:lnTo>
                  <a:pt x="426085" y="512953"/>
                </a:lnTo>
                <a:lnTo>
                  <a:pt x="431342" y="509651"/>
                </a:lnTo>
                <a:lnTo>
                  <a:pt x="438023" y="505460"/>
                </a:lnTo>
                <a:lnTo>
                  <a:pt x="459740" y="489458"/>
                </a:lnTo>
                <a:lnTo>
                  <a:pt x="497840" y="451993"/>
                </a:lnTo>
                <a:lnTo>
                  <a:pt x="520573" y="419989"/>
                </a:lnTo>
                <a:lnTo>
                  <a:pt x="539115" y="383667"/>
                </a:lnTo>
                <a:lnTo>
                  <a:pt x="544576" y="371856"/>
                </a:lnTo>
                <a:lnTo>
                  <a:pt x="548894" y="359029"/>
                </a:lnTo>
                <a:lnTo>
                  <a:pt x="553212" y="345186"/>
                </a:lnTo>
                <a:lnTo>
                  <a:pt x="555371" y="332359"/>
                </a:lnTo>
                <a:lnTo>
                  <a:pt x="558673" y="318389"/>
                </a:lnTo>
                <a:lnTo>
                  <a:pt x="559689" y="304546"/>
                </a:lnTo>
                <a:lnTo>
                  <a:pt x="561975" y="276733"/>
                </a:lnTo>
                <a:close/>
              </a:path>
              <a:path w="733425" h="742950">
                <a:moveTo>
                  <a:pt x="733425" y="700151"/>
                </a:moveTo>
                <a:lnTo>
                  <a:pt x="732282" y="695833"/>
                </a:lnTo>
                <a:lnTo>
                  <a:pt x="730123" y="692531"/>
                </a:lnTo>
                <a:lnTo>
                  <a:pt x="726821" y="688213"/>
                </a:lnTo>
                <a:lnTo>
                  <a:pt x="505206" y="466725"/>
                </a:lnTo>
                <a:lnTo>
                  <a:pt x="494284" y="478790"/>
                </a:lnTo>
                <a:lnTo>
                  <a:pt x="482346" y="490855"/>
                </a:lnTo>
                <a:lnTo>
                  <a:pt x="470281" y="501777"/>
                </a:lnTo>
                <a:lnTo>
                  <a:pt x="457200" y="512826"/>
                </a:lnTo>
                <a:lnTo>
                  <a:pt x="679958" y="736346"/>
                </a:lnTo>
                <a:lnTo>
                  <a:pt x="686435" y="740791"/>
                </a:lnTo>
                <a:lnTo>
                  <a:pt x="695198" y="742950"/>
                </a:lnTo>
                <a:lnTo>
                  <a:pt x="702818" y="740791"/>
                </a:lnTo>
                <a:lnTo>
                  <a:pt x="732282" y="712216"/>
                </a:lnTo>
                <a:lnTo>
                  <a:pt x="733425" y="707898"/>
                </a:lnTo>
                <a:lnTo>
                  <a:pt x="733425" y="700151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7944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8BBF35A-ECAF-4980-A0D5-27CEBD5E3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05646"/>
            <a:ext cx="6400800" cy="3132208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50865DDA-DABE-4C1A-B4D2-B839AC4125CB}"/>
              </a:ext>
            </a:extLst>
          </p:cNvPr>
          <p:cNvSpPr/>
          <p:nvPr/>
        </p:nvSpPr>
        <p:spPr>
          <a:xfrm>
            <a:off x="8086725" y="323849"/>
            <a:ext cx="733425" cy="742950"/>
          </a:xfrm>
          <a:custGeom>
            <a:avLst/>
            <a:gdLst/>
            <a:ahLst/>
            <a:cxnLst/>
            <a:rect l="l" t="t" r="r" b="b"/>
            <a:pathLst>
              <a:path w="733425" h="742950">
                <a:moveTo>
                  <a:pt x="495300" y="272034"/>
                </a:moveTo>
                <a:lnTo>
                  <a:pt x="490982" y="228854"/>
                </a:lnTo>
                <a:lnTo>
                  <a:pt x="478028" y="188849"/>
                </a:lnTo>
                <a:lnTo>
                  <a:pt x="458597" y="152146"/>
                </a:lnTo>
                <a:lnTo>
                  <a:pt x="432485" y="121920"/>
                </a:lnTo>
                <a:lnTo>
                  <a:pt x="431546" y="120904"/>
                </a:lnTo>
                <a:lnTo>
                  <a:pt x="400304" y="93853"/>
                </a:lnTo>
                <a:lnTo>
                  <a:pt x="363601" y="74422"/>
                </a:lnTo>
                <a:lnTo>
                  <a:pt x="323723" y="61468"/>
                </a:lnTo>
                <a:lnTo>
                  <a:pt x="299847" y="58127"/>
                </a:lnTo>
                <a:lnTo>
                  <a:pt x="299847" y="137033"/>
                </a:lnTo>
                <a:lnTo>
                  <a:pt x="299847" y="144653"/>
                </a:lnTo>
                <a:lnTo>
                  <a:pt x="298831" y="148971"/>
                </a:lnTo>
                <a:lnTo>
                  <a:pt x="296672" y="152146"/>
                </a:lnTo>
                <a:lnTo>
                  <a:pt x="294513" y="154305"/>
                </a:lnTo>
                <a:lnTo>
                  <a:pt x="291211" y="156464"/>
                </a:lnTo>
                <a:lnTo>
                  <a:pt x="288036" y="158623"/>
                </a:lnTo>
                <a:lnTo>
                  <a:pt x="284734" y="159766"/>
                </a:lnTo>
                <a:lnTo>
                  <a:pt x="280416" y="160782"/>
                </a:lnTo>
                <a:lnTo>
                  <a:pt x="269748" y="160782"/>
                </a:lnTo>
                <a:lnTo>
                  <a:pt x="248031" y="165100"/>
                </a:lnTo>
                <a:lnTo>
                  <a:pt x="210312" y="185674"/>
                </a:lnTo>
                <a:lnTo>
                  <a:pt x="183261" y="219075"/>
                </a:lnTo>
                <a:lnTo>
                  <a:pt x="169291" y="272034"/>
                </a:lnTo>
                <a:lnTo>
                  <a:pt x="169291" y="275209"/>
                </a:lnTo>
                <a:lnTo>
                  <a:pt x="168148" y="279527"/>
                </a:lnTo>
                <a:lnTo>
                  <a:pt x="149860" y="291465"/>
                </a:lnTo>
                <a:lnTo>
                  <a:pt x="146558" y="290322"/>
                </a:lnTo>
                <a:lnTo>
                  <a:pt x="142367" y="289306"/>
                </a:lnTo>
                <a:lnTo>
                  <a:pt x="131445" y="275209"/>
                </a:lnTo>
                <a:lnTo>
                  <a:pt x="130429" y="272034"/>
                </a:lnTo>
                <a:lnTo>
                  <a:pt x="136906" y="226695"/>
                </a:lnTo>
                <a:lnTo>
                  <a:pt x="156337" y="187833"/>
                </a:lnTo>
                <a:lnTo>
                  <a:pt x="185547" y="155448"/>
                </a:lnTo>
                <a:lnTo>
                  <a:pt x="222123" y="132715"/>
                </a:lnTo>
                <a:lnTo>
                  <a:pt x="265303" y="121920"/>
                </a:lnTo>
                <a:lnTo>
                  <a:pt x="284734" y="121920"/>
                </a:lnTo>
                <a:lnTo>
                  <a:pt x="288036" y="123063"/>
                </a:lnTo>
                <a:lnTo>
                  <a:pt x="291211" y="125222"/>
                </a:lnTo>
                <a:lnTo>
                  <a:pt x="294513" y="127381"/>
                </a:lnTo>
                <a:lnTo>
                  <a:pt x="296672" y="129540"/>
                </a:lnTo>
                <a:lnTo>
                  <a:pt x="298831" y="133858"/>
                </a:lnTo>
                <a:lnTo>
                  <a:pt x="299847" y="137033"/>
                </a:lnTo>
                <a:lnTo>
                  <a:pt x="299847" y="58127"/>
                </a:lnTo>
                <a:lnTo>
                  <a:pt x="258826" y="58293"/>
                </a:lnTo>
                <a:lnTo>
                  <a:pt x="216789" y="66929"/>
                </a:lnTo>
                <a:lnTo>
                  <a:pt x="178943" y="83058"/>
                </a:lnTo>
                <a:lnTo>
                  <a:pt x="144399" y="106807"/>
                </a:lnTo>
                <a:lnTo>
                  <a:pt x="115316" y="136017"/>
                </a:lnTo>
                <a:lnTo>
                  <a:pt x="92583" y="169418"/>
                </a:lnTo>
                <a:lnTo>
                  <a:pt x="76454" y="208280"/>
                </a:lnTo>
                <a:lnTo>
                  <a:pt x="67818" y="249301"/>
                </a:lnTo>
                <a:lnTo>
                  <a:pt x="66675" y="272034"/>
                </a:lnTo>
                <a:lnTo>
                  <a:pt x="67818" y="293624"/>
                </a:lnTo>
                <a:lnTo>
                  <a:pt x="76454" y="335661"/>
                </a:lnTo>
                <a:lnTo>
                  <a:pt x="92583" y="373507"/>
                </a:lnTo>
                <a:lnTo>
                  <a:pt x="115316" y="408051"/>
                </a:lnTo>
                <a:lnTo>
                  <a:pt x="144399" y="437134"/>
                </a:lnTo>
                <a:lnTo>
                  <a:pt x="178943" y="459867"/>
                </a:lnTo>
                <a:lnTo>
                  <a:pt x="216789" y="475996"/>
                </a:lnTo>
                <a:lnTo>
                  <a:pt x="258826" y="484632"/>
                </a:lnTo>
                <a:lnTo>
                  <a:pt x="280416" y="485775"/>
                </a:lnTo>
                <a:lnTo>
                  <a:pt x="303149" y="484632"/>
                </a:lnTo>
                <a:lnTo>
                  <a:pt x="344170" y="475996"/>
                </a:lnTo>
                <a:lnTo>
                  <a:pt x="383032" y="459867"/>
                </a:lnTo>
                <a:lnTo>
                  <a:pt x="416433" y="437134"/>
                </a:lnTo>
                <a:lnTo>
                  <a:pt x="445643" y="408051"/>
                </a:lnTo>
                <a:lnTo>
                  <a:pt x="469392" y="373507"/>
                </a:lnTo>
                <a:lnTo>
                  <a:pt x="485521" y="335661"/>
                </a:lnTo>
                <a:lnTo>
                  <a:pt x="494284" y="293624"/>
                </a:lnTo>
                <a:lnTo>
                  <a:pt x="494385" y="291465"/>
                </a:lnTo>
                <a:lnTo>
                  <a:pt x="495300" y="272034"/>
                </a:lnTo>
                <a:close/>
              </a:path>
              <a:path w="733425" h="742950">
                <a:moveTo>
                  <a:pt x="561975" y="276733"/>
                </a:moveTo>
                <a:lnTo>
                  <a:pt x="560832" y="261747"/>
                </a:lnTo>
                <a:lnTo>
                  <a:pt x="559689" y="247904"/>
                </a:lnTo>
                <a:lnTo>
                  <a:pt x="558673" y="234061"/>
                </a:lnTo>
                <a:lnTo>
                  <a:pt x="555371" y="221234"/>
                </a:lnTo>
                <a:lnTo>
                  <a:pt x="553212" y="207264"/>
                </a:lnTo>
                <a:lnTo>
                  <a:pt x="544576" y="181610"/>
                </a:lnTo>
                <a:lnTo>
                  <a:pt x="539115" y="168783"/>
                </a:lnTo>
                <a:lnTo>
                  <a:pt x="533654" y="157099"/>
                </a:lnTo>
                <a:lnTo>
                  <a:pt x="527177" y="145288"/>
                </a:lnTo>
                <a:lnTo>
                  <a:pt x="520573" y="133604"/>
                </a:lnTo>
                <a:lnTo>
                  <a:pt x="518414" y="129667"/>
                </a:lnTo>
                <a:lnTo>
                  <a:pt x="518414" y="276733"/>
                </a:lnTo>
                <a:lnTo>
                  <a:pt x="517398" y="300228"/>
                </a:lnTo>
                <a:lnTo>
                  <a:pt x="507619" y="346202"/>
                </a:lnTo>
                <a:lnTo>
                  <a:pt x="489077" y="387858"/>
                </a:lnTo>
                <a:lnTo>
                  <a:pt x="464058" y="424180"/>
                </a:lnTo>
                <a:lnTo>
                  <a:pt x="431546" y="456311"/>
                </a:lnTo>
                <a:lnTo>
                  <a:pt x="393446" y="481965"/>
                </a:lnTo>
                <a:lnTo>
                  <a:pt x="351028" y="498983"/>
                </a:lnTo>
                <a:lnTo>
                  <a:pt x="305435" y="508635"/>
                </a:lnTo>
                <a:lnTo>
                  <a:pt x="280416" y="509651"/>
                </a:lnTo>
                <a:lnTo>
                  <a:pt x="256540" y="508635"/>
                </a:lnTo>
                <a:lnTo>
                  <a:pt x="209804" y="498983"/>
                </a:lnTo>
                <a:lnTo>
                  <a:pt x="167386" y="481965"/>
                </a:lnTo>
                <a:lnTo>
                  <a:pt x="130429" y="456311"/>
                </a:lnTo>
                <a:lnTo>
                  <a:pt x="97917" y="424180"/>
                </a:lnTo>
                <a:lnTo>
                  <a:pt x="71755" y="387858"/>
                </a:lnTo>
                <a:lnTo>
                  <a:pt x="54356" y="346202"/>
                </a:lnTo>
                <a:lnTo>
                  <a:pt x="44577" y="300228"/>
                </a:lnTo>
                <a:lnTo>
                  <a:pt x="43561" y="276733"/>
                </a:lnTo>
                <a:lnTo>
                  <a:pt x="44577" y="252222"/>
                </a:lnTo>
                <a:lnTo>
                  <a:pt x="54356" y="207264"/>
                </a:lnTo>
                <a:lnTo>
                  <a:pt x="71755" y="165608"/>
                </a:lnTo>
                <a:lnTo>
                  <a:pt x="97917" y="128270"/>
                </a:lnTo>
                <a:lnTo>
                  <a:pt x="130429" y="96139"/>
                </a:lnTo>
                <a:lnTo>
                  <a:pt x="167386" y="71628"/>
                </a:lnTo>
                <a:lnTo>
                  <a:pt x="209804" y="53467"/>
                </a:lnTo>
                <a:lnTo>
                  <a:pt x="256540" y="44831"/>
                </a:lnTo>
                <a:lnTo>
                  <a:pt x="280416" y="42799"/>
                </a:lnTo>
                <a:lnTo>
                  <a:pt x="305435" y="44831"/>
                </a:lnTo>
                <a:lnTo>
                  <a:pt x="351028" y="53467"/>
                </a:lnTo>
                <a:lnTo>
                  <a:pt x="393446" y="71628"/>
                </a:lnTo>
                <a:lnTo>
                  <a:pt x="431546" y="96139"/>
                </a:lnTo>
                <a:lnTo>
                  <a:pt x="464058" y="128270"/>
                </a:lnTo>
                <a:lnTo>
                  <a:pt x="489077" y="165608"/>
                </a:lnTo>
                <a:lnTo>
                  <a:pt x="507619" y="207264"/>
                </a:lnTo>
                <a:lnTo>
                  <a:pt x="517398" y="252222"/>
                </a:lnTo>
                <a:lnTo>
                  <a:pt x="518414" y="276733"/>
                </a:lnTo>
                <a:lnTo>
                  <a:pt x="518414" y="129667"/>
                </a:lnTo>
                <a:lnTo>
                  <a:pt x="479298" y="81153"/>
                </a:lnTo>
                <a:lnTo>
                  <a:pt x="438023" y="46990"/>
                </a:lnTo>
                <a:lnTo>
                  <a:pt x="430136" y="42799"/>
                </a:lnTo>
                <a:lnTo>
                  <a:pt x="426085" y="40640"/>
                </a:lnTo>
                <a:lnTo>
                  <a:pt x="390144" y="22479"/>
                </a:lnTo>
                <a:lnTo>
                  <a:pt x="351028" y="9652"/>
                </a:lnTo>
                <a:lnTo>
                  <a:pt x="336931" y="6477"/>
                </a:lnTo>
                <a:lnTo>
                  <a:pt x="323977" y="3175"/>
                </a:lnTo>
                <a:lnTo>
                  <a:pt x="280416" y="0"/>
                </a:lnTo>
                <a:lnTo>
                  <a:pt x="237998" y="3175"/>
                </a:lnTo>
                <a:lnTo>
                  <a:pt x="197866" y="12827"/>
                </a:lnTo>
                <a:lnTo>
                  <a:pt x="158750" y="27813"/>
                </a:lnTo>
                <a:lnTo>
                  <a:pt x="123952" y="46990"/>
                </a:lnTo>
                <a:lnTo>
                  <a:pt x="82677" y="81153"/>
                </a:lnTo>
                <a:lnTo>
                  <a:pt x="47879" y="121793"/>
                </a:lnTo>
                <a:lnTo>
                  <a:pt x="33782" y="145288"/>
                </a:lnTo>
                <a:lnTo>
                  <a:pt x="27178" y="157099"/>
                </a:lnTo>
                <a:lnTo>
                  <a:pt x="8763" y="207264"/>
                </a:lnTo>
                <a:lnTo>
                  <a:pt x="1143" y="247904"/>
                </a:lnTo>
                <a:lnTo>
                  <a:pt x="0" y="261747"/>
                </a:lnTo>
                <a:lnTo>
                  <a:pt x="0" y="290703"/>
                </a:lnTo>
                <a:lnTo>
                  <a:pt x="5461" y="332359"/>
                </a:lnTo>
                <a:lnTo>
                  <a:pt x="17399" y="371856"/>
                </a:lnTo>
                <a:lnTo>
                  <a:pt x="33782" y="408178"/>
                </a:lnTo>
                <a:lnTo>
                  <a:pt x="40259" y="419989"/>
                </a:lnTo>
                <a:lnTo>
                  <a:pt x="64135" y="451993"/>
                </a:lnTo>
                <a:lnTo>
                  <a:pt x="102235" y="489458"/>
                </a:lnTo>
                <a:lnTo>
                  <a:pt x="134747" y="512953"/>
                </a:lnTo>
                <a:lnTo>
                  <a:pt x="146812" y="519303"/>
                </a:lnTo>
                <a:lnTo>
                  <a:pt x="158750" y="525780"/>
                </a:lnTo>
                <a:lnTo>
                  <a:pt x="210947" y="543814"/>
                </a:lnTo>
                <a:lnTo>
                  <a:pt x="252222" y="551307"/>
                </a:lnTo>
                <a:lnTo>
                  <a:pt x="266319" y="552450"/>
                </a:lnTo>
                <a:lnTo>
                  <a:pt x="295656" y="552450"/>
                </a:lnTo>
                <a:lnTo>
                  <a:pt x="336931" y="547116"/>
                </a:lnTo>
                <a:lnTo>
                  <a:pt x="390144" y="531114"/>
                </a:lnTo>
                <a:lnTo>
                  <a:pt x="414147" y="519303"/>
                </a:lnTo>
                <a:lnTo>
                  <a:pt x="426085" y="512953"/>
                </a:lnTo>
                <a:lnTo>
                  <a:pt x="431342" y="509651"/>
                </a:lnTo>
                <a:lnTo>
                  <a:pt x="438023" y="505460"/>
                </a:lnTo>
                <a:lnTo>
                  <a:pt x="459740" y="489458"/>
                </a:lnTo>
                <a:lnTo>
                  <a:pt x="497840" y="451993"/>
                </a:lnTo>
                <a:lnTo>
                  <a:pt x="520573" y="419989"/>
                </a:lnTo>
                <a:lnTo>
                  <a:pt x="539115" y="383667"/>
                </a:lnTo>
                <a:lnTo>
                  <a:pt x="544576" y="371856"/>
                </a:lnTo>
                <a:lnTo>
                  <a:pt x="548894" y="359029"/>
                </a:lnTo>
                <a:lnTo>
                  <a:pt x="553212" y="345186"/>
                </a:lnTo>
                <a:lnTo>
                  <a:pt x="555371" y="332359"/>
                </a:lnTo>
                <a:lnTo>
                  <a:pt x="558673" y="318389"/>
                </a:lnTo>
                <a:lnTo>
                  <a:pt x="559689" y="304546"/>
                </a:lnTo>
                <a:lnTo>
                  <a:pt x="561975" y="276733"/>
                </a:lnTo>
                <a:close/>
              </a:path>
              <a:path w="733425" h="742950">
                <a:moveTo>
                  <a:pt x="733425" y="700151"/>
                </a:moveTo>
                <a:lnTo>
                  <a:pt x="732282" y="695833"/>
                </a:lnTo>
                <a:lnTo>
                  <a:pt x="730123" y="692531"/>
                </a:lnTo>
                <a:lnTo>
                  <a:pt x="726821" y="688213"/>
                </a:lnTo>
                <a:lnTo>
                  <a:pt x="505206" y="466725"/>
                </a:lnTo>
                <a:lnTo>
                  <a:pt x="494284" y="478790"/>
                </a:lnTo>
                <a:lnTo>
                  <a:pt x="482346" y="490855"/>
                </a:lnTo>
                <a:lnTo>
                  <a:pt x="470281" y="501777"/>
                </a:lnTo>
                <a:lnTo>
                  <a:pt x="457200" y="512826"/>
                </a:lnTo>
                <a:lnTo>
                  <a:pt x="679958" y="736346"/>
                </a:lnTo>
                <a:lnTo>
                  <a:pt x="686435" y="740791"/>
                </a:lnTo>
                <a:lnTo>
                  <a:pt x="695198" y="742950"/>
                </a:lnTo>
                <a:lnTo>
                  <a:pt x="702818" y="740791"/>
                </a:lnTo>
                <a:lnTo>
                  <a:pt x="732282" y="712216"/>
                </a:lnTo>
                <a:lnTo>
                  <a:pt x="733425" y="707898"/>
                </a:lnTo>
                <a:lnTo>
                  <a:pt x="733425" y="700151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173487A-398A-48E7-B878-A6C0A2309B75}"/>
              </a:ext>
            </a:extLst>
          </p:cNvPr>
          <p:cNvSpPr txBox="1"/>
          <p:nvPr/>
        </p:nvSpPr>
        <p:spPr>
          <a:xfrm>
            <a:off x="3810000" y="4248150"/>
            <a:ext cx="2057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>
              <a:lnSpc>
                <a:spcPct val="100000"/>
              </a:lnSpc>
              <a:spcBef>
                <a:spcPts val="575"/>
              </a:spcBef>
              <a:tabLst>
                <a:tab pos="127635" algn="l"/>
              </a:tabLst>
            </a:pPr>
            <a:r>
              <a:rPr lang="es-ES" sz="1000" b="1" spc="40" dirty="0">
                <a:solidFill>
                  <a:srgbClr val="666666"/>
                </a:solidFill>
                <a:latin typeface="Trebuchet MS"/>
                <a:cs typeface="Trebuchet MS"/>
              </a:rPr>
              <a:t>Live </a:t>
            </a:r>
            <a:r>
              <a:rPr lang="es-ES" sz="1000" b="1" spc="40" dirty="0" err="1">
                <a:solidFill>
                  <a:srgbClr val="666666"/>
                </a:solidFill>
                <a:latin typeface="Trebuchet MS"/>
                <a:cs typeface="Trebuchet MS"/>
              </a:rPr>
              <a:t>points</a:t>
            </a:r>
            <a:r>
              <a:rPr lang="es-ES" sz="1000" b="1" spc="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lang="es-ES" sz="1000" b="1" spc="40" dirty="0" err="1">
                <a:solidFill>
                  <a:srgbClr val="666666"/>
                </a:solidFill>
                <a:latin typeface="Trebuchet MS"/>
                <a:cs typeface="Trebuchet MS"/>
              </a:rPr>
              <a:t>of</a:t>
            </a:r>
            <a:r>
              <a:rPr lang="es-ES" sz="1000" b="1" spc="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lang="es-ES" sz="1000" b="1" spc="40" dirty="0" err="1">
                <a:solidFill>
                  <a:srgbClr val="666666"/>
                </a:solidFill>
                <a:latin typeface="Trebuchet MS"/>
                <a:cs typeface="Trebuchet MS"/>
              </a:rPr>
              <a:t>interest</a:t>
            </a:r>
            <a:endParaRPr lang="es-ES" sz="1000" b="1" spc="40" dirty="0">
              <a:solidFill>
                <a:srgbClr val="666666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50914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50865DDA-DABE-4C1A-B4D2-B839AC4125CB}"/>
              </a:ext>
            </a:extLst>
          </p:cNvPr>
          <p:cNvSpPr/>
          <p:nvPr/>
        </p:nvSpPr>
        <p:spPr>
          <a:xfrm>
            <a:off x="8086725" y="323849"/>
            <a:ext cx="733425" cy="742950"/>
          </a:xfrm>
          <a:custGeom>
            <a:avLst/>
            <a:gdLst/>
            <a:ahLst/>
            <a:cxnLst/>
            <a:rect l="l" t="t" r="r" b="b"/>
            <a:pathLst>
              <a:path w="733425" h="742950">
                <a:moveTo>
                  <a:pt x="495300" y="272034"/>
                </a:moveTo>
                <a:lnTo>
                  <a:pt x="490982" y="228854"/>
                </a:lnTo>
                <a:lnTo>
                  <a:pt x="478028" y="188849"/>
                </a:lnTo>
                <a:lnTo>
                  <a:pt x="458597" y="152146"/>
                </a:lnTo>
                <a:lnTo>
                  <a:pt x="432485" y="121920"/>
                </a:lnTo>
                <a:lnTo>
                  <a:pt x="431546" y="120904"/>
                </a:lnTo>
                <a:lnTo>
                  <a:pt x="400304" y="93853"/>
                </a:lnTo>
                <a:lnTo>
                  <a:pt x="363601" y="74422"/>
                </a:lnTo>
                <a:lnTo>
                  <a:pt x="323723" y="61468"/>
                </a:lnTo>
                <a:lnTo>
                  <a:pt x="299847" y="58127"/>
                </a:lnTo>
                <a:lnTo>
                  <a:pt x="299847" y="137033"/>
                </a:lnTo>
                <a:lnTo>
                  <a:pt x="299847" y="144653"/>
                </a:lnTo>
                <a:lnTo>
                  <a:pt x="298831" y="148971"/>
                </a:lnTo>
                <a:lnTo>
                  <a:pt x="296672" y="152146"/>
                </a:lnTo>
                <a:lnTo>
                  <a:pt x="294513" y="154305"/>
                </a:lnTo>
                <a:lnTo>
                  <a:pt x="291211" y="156464"/>
                </a:lnTo>
                <a:lnTo>
                  <a:pt x="288036" y="158623"/>
                </a:lnTo>
                <a:lnTo>
                  <a:pt x="284734" y="159766"/>
                </a:lnTo>
                <a:lnTo>
                  <a:pt x="280416" y="160782"/>
                </a:lnTo>
                <a:lnTo>
                  <a:pt x="269748" y="160782"/>
                </a:lnTo>
                <a:lnTo>
                  <a:pt x="248031" y="165100"/>
                </a:lnTo>
                <a:lnTo>
                  <a:pt x="210312" y="185674"/>
                </a:lnTo>
                <a:lnTo>
                  <a:pt x="183261" y="219075"/>
                </a:lnTo>
                <a:lnTo>
                  <a:pt x="169291" y="272034"/>
                </a:lnTo>
                <a:lnTo>
                  <a:pt x="169291" y="275209"/>
                </a:lnTo>
                <a:lnTo>
                  <a:pt x="168148" y="279527"/>
                </a:lnTo>
                <a:lnTo>
                  <a:pt x="149860" y="291465"/>
                </a:lnTo>
                <a:lnTo>
                  <a:pt x="146558" y="290322"/>
                </a:lnTo>
                <a:lnTo>
                  <a:pt x="142367" y="289306"/>
                </a:lnTo>
                <a:lnTo>
                  <a:pt x="131445" y="275209"/>
                </a:lnTo>
                <a:lnTo>
                  <a:pt x="130429" y="272034"/>
                </a:lnTo>
                <a:lnTo>
                  <a:pt x="136906" y="226695"/>
                </a:lnTo>
                <a:lnTo>
                  <a:pt x="156337" y="187833"/>
                </a:lnTo>
                <a:lnTo>
                  <a:pt x="185547" y="155448"/>
                </a:lnTo>
                <a:lnTo>
                  <a:pt x="222123" y="132715"/>
                </a:lnTo>
                <a:lnTo>
                  <a:pt x="265303" y="121920"/>
                </a:lnTo>
                <a:lnTo>
                  <a:pt x="284734" y="121920"/>
                </a:lnTo>
                <a:lnTo>
                  <a:pt x="288036" y="123063"/>
                </a:lnTo>
                <a:lnTo>
                  <a:pt x="291211" y="125222"/>
                </a:lnTo>
                <a:lnTo>
                  <a:pt x="294513" y="127381"/>
                </a:lnTo>
                <a:lnTo>
                  <a:pt x="296672" y="129540"/>
                </a:lnTo>
                <a:lnTo>
                  <a:pt x="298831" y="133858"/>
                </a:lnTo>
                <a:lnTo>
                  <a:pt x="299847" y="137033"/>
                </a:lnTo>
                <a:lnTo>
                  <a:pt x="299847" y="58127"/>
                </a:lnTo>
                <a:lnTo>
                  <a:pt x="258826" y="58293"/>
                </a:lnTo>
                <a:lnTo>
                  <a:pt x="216789" y="66929"/>
                </a:lnTo>
                <a:lnTo>
                  <a:pt x="178943" y="83058"/>
                </a:lnTo>
                <a:lnTo>
                  <a:pt x="144399" y="106807"/>
                </a:lnTo>
                <a:lnTo>
                  <a:pt x="115316" y="136017"/>
                </a:lnTo>
                <a:lnTo>
                  <a:pt x="92583" y="169418"/>
                </a:lnTo>
                <a:lnTo>
                  <a:pt x="76454" y="208280"/>
                </a:lnTo>
                <a:lnTo>
                  <a:pt x="67818" y="249301"/>
                </a:lnTo>
                <a:lnTo>
                  <a:pt x="66675" y="272034"/>
                </a:lnTo>
                <a:lnTo>
                  <a:pt x="67818" y="293624"/>
                </a:lnTo>
                <a:lnTo>
                  <a:pt x="76454" y="335661"/>
                </a:lnTo>
                <a:lnTo>
                  <a:pt x="92583" y="373507"/>
                </a:lnTo>
                <a:lnTo>
                  <a:pt x="115316" y="408051"/>
                </a:lnTo>
                <a:lnTo>
                  <a:pt x="144399" y="437134"/>
                </a:lnTo>
                <a:lnTo>
                  <a:pt x="178943" y="459867"/>
                </a:lnTo>
                <a:lnTo>
                  <a:pt x="216789" y="475996"/>
                </a:lnTo>
                <a:lnTo>
                  <a:pt x="258826" y="484632"/>
                </a:lnTo>
                <a:lnTo>
                  <a:pt x="280416" y="485775"/>
                </a:lnTo>
                <a:lnTo>
                  <a:pt x="303149" y="484632"/>
                </a:lnTo>
                <a:lnTo>
                  <a:pt x="344170" y="475996"/>
                </a:lnTo>
                <a:lnTo>
                  <a:pt x="383032" y="459867"/>
                </a:lnTo>
                <a:lnTo>
                  <a:pt x="416433" y="437134"/>
                </a:lnTo>
                <a:lnTo>
                  <a:pt x="445643" y="408051"/>
                </a:lnTo>
                <a:lnTo>
                  <a:pt x="469392" y="373507"/>
                </a:lnTo>
                <a:lnTo>
                  <a:pt x="485521" y="335661"/>
                </a:lnTo>
                <a:lnTo>
                  <a:pt x="494284" y="293624"/>
                </a:lnTo>
                <a:lnTo>
                  <a:pt x="494385" y="291465"/>
                </a:lnTo>
                <a:lnTo>
                  <a:pt x="495300" y="272034"/>
                </a:lnTo>
                <a:close/>
              </a:path>
              <a:path w="733425" h="742950">
                <a:moveTo>
                  <a:pt x="561975" y="276733"/>
                </a:moveTo>
                <a:lnTo>
                  <a:pt x="560832" y="261747"/>
                </a:lnTo>
                <a:lnTo>
                  <a:pt x="559689" y="247904"/>
                </a:lnTo>
                <a:lnTo>
                  <a:pt x="558673" y="234061"/>
                </a:lnTo>
                <a:lnTo>
                  <a:pt x="555371" y="221234"/>
                </a:lnTo>
                <a:lnTo>
                  <a:pt x="553212" y="207264"/>
                </a:lnTo>
                <a:lnTo>
                  <a:pt x="544576" y="181610"/>
                </a:lnTo>
                <a:lnTo>
                  <a:pt x="539115" y="168783"/>
                </a:lnTo>
                <a:lnTo>
                  <a:pt x="533654" y="157099"/>
                </a:lnTo>
                <a:lnTo>
                  <a:pt x="527177" y="145288"/>
                </a:lnTo>
                <a:lnTo>
                  <a:pt x="520573" y="133604"/>
                </a:lnTo>
                <a:lnTo>
                  <a:pt x="518414" y="129667"/>
                </a:lnTo>
                <a:lnTo>
                  <a:pt x="518414" y="276733"/>
                </a:lnTo>
                <a:lnTo>
                  <a:pt x="517398" y="300228"/>
                </a:lnTo>
                <a:lnTo>
                  <a:pt x="507619" y="346202"/>
                </a:lnTo>
                <a:lnTo>
                  <a:pt x="489077" y="387858"/>
                </a:lnTo>
                <a:lnTo>
                  <a:pt x="464058" y="424180"/>
                </a:lnTo>
                <a:lnTo>
                  <a:pt x="431546" y="456311"/>
                </a:lnTo>
                <a:lnTo>
                  <a:pt x="393446" y="481965"/>
                </a:lnTo>
                <a:lnTo>
                  <a:pt x="351028" y="498983"/>
                </a:lnTo>
                <a:lnTo>
                  <a:pt x="305435" y="508635"/>
                </a:lnTo>
                <a:lnTo>
                  <a:pt x="280416" y="509651"/>
                </a:lnTo>
                <a:lnTo>
                  <a:pt x="256540" y="508635"/>
                </a:lnTo>
                <a:lnTo>
                  <a:pt x="209804" y="498983"/>
                </a:lnTo>
                <a:lnTo>
                  <a:pt x="167386" y="481965"/>
                </a:lnTo>
                <a:lnTo>
                  <a:pt x="130429" y="456311"/>
                </a:lnTo>
                <a:lnTo>
                  <a:pt x="97917" y="424180"/>
                </a:lnTo>
                <a:lnTo>
                  <a:pt x="71755" y="387858"/>
                </a:lnTo>
                <a:lnTo>
                  <a:pt x="54356" y="346202"/>
                </a:lnTo>
                <a:lnTo>
                  <a:pt x="44577" y="300228"/>
                </a:lnTo>
                <a:lnTo>
                  <a:pt x="43561" y="276733"/>
                </a:lnTo>
                <a:lnTo>
                  <a:pt x="44577" y="252222"/>
                </a:lnTo>
                <a:lnTo>
                  <a:pt x="54356" y="207264"/>
                </a:lnTo>
                <a:lnTo>
                  <a:pt x="71755" y="165608"/>
                </a:lnTo>
                <a:lnTo>
                  <a:pt x="97917" y="128270"/>
                </a:lnTo>
                <a:lnTo>
                  <a:pt x="130429" y="96139"/>
                </a:lnTo>
                <a:lnTo>
                  <a:pt x="167386" y="71628"/>
                </a:lnTo>
                <a:lnTo>
                  <a:pt x="209804" y="53467"/>
                </a:lnTo>
                <a:lnTo>
                  <a:pt x="256540" y="44831"/>
                </a:lnTo>
                <a:lnTo>
                  <a:pt x="280416" y="42799"/>
                </a:lnTo>
                <a:lnTo>
                  <a:pt x="305435" y="44831"/>
                </a:lnTo>
                <a:lnTo>
                  <a:pt x="351028" y="53467"/>
                </a:lnTo>
                <a:lnTo>
                  <a:pt x="393446" y="71628"/>
                </a:lnTo>
                <a:lnTo>
                  <a:pt x="431546" y="96139"/>
                </a:lnTo>
                <a:lnTo>
                  <a:pt x="464058" y="128270"/>
                </a:lnTo>
                <a:lnTo>
                  <a:pt x="489077" y="165608"/>
                </a:lnTo>
                <a:lnTo>
                  <a:pt x="507619" y="207264"/>
                </a:lnTo>
                <a:lnTo>
                  <a:pt x="517398" y="252222"/>
                </a:lnTo>
                <a:lnTo>
                  <a:pt x="518414" y="276733"/>
                </a:lnTo>
                <a:lnTo>
                  <a:pt x="518414" y="129667"/>
                </a:lnTo>
                <a:lnTo>
                  <a:pt x="479298" y="81153"/>
                </a:lnTo>
                <a:lnTo>
                  <a:pt x="438023" y="46990"/>
                </a:lnTo>
                <a:lnTo>
                  <a:pt x="430136" y="42799"/>
                </a:lnTo>
                <a:lnTo>
                  <a:pt x="426085" y="40640"/>
                </a:lnTo>
                <a:lnTo>
                  <a:pt x="390144" y="22479"/>
                </a:lnTo>
                <a:lnTo>
                  <a:pt x="351028" y="9652"/>
                </a:lnTo>
                <a:lnTo>
                  <a:pt x="336931" y="6477"/>
                </a:lnTo>
                <a:lnTo>
                  <a:pt x="323977" y="3175"/>
                </a:lnTo>
                <a:lnTo>
                  <a:pt x="280416" y="0"/>
                </a:lnTo>
                <a:lnTo>
                  <a:pt x="237998" y="3175"/>
                </a:lnTo>
                <a:lnTo>
                  <a:pt x="197866" y="12827"/>
                </a:lnTo>
                <a:lnTo>
                  <a:pt x="158750" y="27813"/>
                </a:lnTo>
                <a:lnTo>
                  <a:pt x="123952" y="46990"/>
                </a:lnTo>
                <a:lnTo>
                  <a:pt x="82677" y="81153"/>
                </a:lnTo>
                <a:lnTo>
                  <a:pt x="47879" y="121793"/>
                </a:lnTo>
                <a:lnTo>
                  <a:pt x="33782" y="145288"/>
                </a:lnTo>
                <a:lnTo>
                  <a:pt x="27178" y="157099"/>
                </a:lnTo>
                <a:lnTo>
                  <a:pt x="8763" y="207264"/>
                </a:lnTo>
                <a:lnTo>
                  <a:pt x="1143" y="247904"/>
                </a:lnTo>
                <a:lnTo>
                  <a:pt x="0" y="261747"/>
                </a:lnTo>
                <a:lnTo>
                  <a:pt x="0" y="290703"/>
                </a:lnTo>
                <a:lnTo>
                  <a:pt x="5461" y="332359"/>
                </a:lnTo>
                <a:lnTo>
                  <a:pt x="17399" y="371856"/>
                </a:lnTo>
                <a:lnTo>
                  <a:pt x="33782" y="408178"/>
                </a:lnTo>
                <a:lnTo>
                  <a:pt x="40259" y="419989"/>
                </a:lnTo>
                <a:lnTo>
                  <a:pt x="64135" y="451993"/>
                </a:lnTo>
                <a:lnTo>
                  <a:pt x="102235" y="489458"/>
                </a:lnTo>
                <a:lnTo>
                  <a:pt x="134747" y="512953"/>
                </a:lnTo>
                <a:lnTo>
                  <a:pt x="146812" y="519303"/>
                </a:lnTo>
                <a:lnTo>
                  <a:pt x="158750" y="525780"/>
                </a:lnTo>
                <a:lnTo>
                  <a:pt x="210947" y="543814"/>
                </a:lnTo>
                <a:lnTo>
                  <a:pt x="252222" y="551307"/>
                </a:lnTo>
                <a:lnTo>
                  <a:pt x="266319" y="552450"/>
                </a:lnTo>
                <a:lnTo>
                  <a:pt x="295656" y="552450"/>
                </a:lnTo>
                <a:lnTo>
                  <a:pt x="336931" y="547116"/>
                </a:lnTo>
                <a:lnTo>
                  <a:pt x="390144" y="531114"/>
                </a:lnTo>
                <a:lnTo>
                  <a:pt x="414147" y="519303"/>
                </a:lnTo>
                <a:lnTo>
                  <a:pt x="426085" y="512953"/>
                </a:lnTo>
                <a:lnTo>
                  <a:pt x="431342" y="509651"/>
                </a:lnTo>
                <a:lnTo>
                  <a:pt x="438023" y="505460"/>
                </a:lnTo>
                <a:lnTo>
                  <a:pt x="459740" y="489458"/>
                </a:lnTo>
                <a:lnTo>
                  <a:pt x="497840" y="451993"/>
                </a:lnTo>
                <a:lnTo>
                  <a:pt x="520573" y="419989"/>
                </a:lnTo>
                <a:lnTo>
                  <a:pt x="539115" y="383667"/>
                </a:lnTo>
                <a:lnTo>
                  <a:pt x="544576" y="371856"/>
                </a:lnTo>
                <a:lnTo>
                  <a:pt x="548894" y="359029"/>
                </a:lnTo>
                <a:lnTo>
                  <a:pt x="553212" y="345186"/>
                </a:lnTo>
                <a:lnTo>
                  <a:pt x="555371" y="332359"/>
                </a:lnTo>
                <a:lnTo>
                  <a:pt x="558673" y="318389"/>
                </a:lnTo>
                <a:lnTo>
                  <a:pt x="559689" y="304546"/>
                </a:lnTo>
                <a:lnTo>
                  <a:pt x="561975" y="276733"/>
                </a:lnTo>
                <a:close/>
              </a:path>
              <a:path w="733425" h="742950">
                <a:moveTo>
                  <a:pt x="733425" y="700151"/>
                </a:moveTo>
                <a:lnTo>
                  <a:pt x="732282" y="695833"/>
                </a:lnTo>
                <a:lnTo>
                  <a:pt x="730123" y="692531"/>
                </a:lnTo>
                <a:lnTo>
                  <a:pt x="726821" y="688213"/>
                </a:lnTo>
                <a:lnTo>
                  <a:pt x="505206" y="466725"/>
                </a:lnTo>
                <a:lnTo>
                  <a:pt x="494284" y="478790"/>
                </a:lnTo>
                <a:lnTo>
                  <a:pt x="482346" y="490855"/>
                </a:lnTo>
                <a:lnTo>
                  <a:pt x="470281" y="501777"/>
                </a:lnTo>
                <a:lnTo>
                  <a:pt x="457200" y="512826"/>
                </a:lnTo>
                <a:lnTo>
                  <a:pt x="679958" y="736346"/>
                </a:lnTo>
                <a:lnTo>
                  <a:pt x="686435" y="740791"/>
                </a:lnTo>
                <a:lnTo>
                  <a:pt x="695198" y="742950"/>
                </a:lnTo>
                <a:lnTo>
                  <a:pt x="702818" y="740791"/>
                </a:lnTo>
                <a:lnTo>
                  <a:pt x="732282" y="712216"/>
                </a:lnTo>
                <a:lnTo>
                  <a:pt x="733425" y="707898"/>
                </a:lnTo>
                <a:lnTo>
                  <a:pt x="733425" y="700151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173487A-398A-48E7-B878-A6C0A2309B75}"/>
              </a:ext>
            </a:extLst>
          </p:cNvPr>
          <p:cNvSpPr txBox="1"/>
          <p:nvPr/>
        </p:nvSpPr>
        <p:spPr>
          <a:xfrm>
            <a:off x="3810000" y="4324350"/>
            <a:ext cx="2057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>
              <a:lnSpc>
                <a:spcPct val="100000"/>
              </a:lnSpc>
              <a:spcBef>
                <a:spcPts val="575"/>
              </a:spcBef>
              <a:tabLst>
                <a:tab pos="127635" algn="l"/>
              </a:tabLst>
            </a:pPr>
            <a:r>
              <a:rPr lang="es-ES" sz="1000" b="1" spc="40" dirty="0" err="1">
                <a:solidFill>
                  <a:srgbClr val="666666"/>
                </a:solidFill>
                <a:latin typeface="Trebuchet MS"/>
                <a:cs typeface="Trebuchet MS"/>
              </a:rPr>
              <a:t>Surroundings</a:t>
            </a:r>
            <a:r>
              <a:rPr lang="es-ES" sz="1000" b="1" spc="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lang="es-ES" sz="1000" b="1" spc="40" dirty="0" err="1">
                <a:solidFill>
                  <a:srgbClr val="666666"/>
                </a:solidFill>
                <a:latin typeface="Trebuchet MS"/>
                <a:cs typeface="Trebuchet MS"/>
              </a:rPr>
              <a:t>awareness</a:t>
            </a:r>
            <a:endParaRPr lang="es-ES" sz="1000" b="1" spc="40" dirty="0">
              <a:solidFill>
                <a:srgbClr val="666666"/>
              </a:solidFill>
              <a:latin typeface="Trebuchet MS"/>
              <a:cs typeface="Trebuchet M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36DBFA-9E94-4E80-8B23-A4DD865C3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580" y="895350"/>
            <a:ext cx="688284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06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50865DDA-DABE-4C1A-B4D2-B839AC4125CB}"/>
              </a:ext>
            </a:extLst>
          </p:cNvPr>
          <p:cNvSpPr/>
          <p:nvPr/>
        </p:nvSpPr>
        <p:spPr>
          <a:xfrm>
            <a:off x="8086725" y="323849"/>
            <a:ext cx="733425" cy="742950"/>
          </a:xfrm>
          <a:custGeom>
            <a:avLst/>
            <a:gdLst/>
            <a:ahLst/>
            <a:cxnLst/>
            <a:rect l="l" t="t" r="r" b="b"/>
            <a:pathLst>
              <a:path w="733425" h="742950">
                <a:moveTo>
                  <a:pt x="495300" y="272034"/>
                </a:moveTo>
                <a:lnTo>
                  <a:pt x="490982" y="228854"/>
                </a:lnTo>
                <a:lnTo>
                  <a:pt x="478028" y="188849"/>
                </a:lnTo>
                <a:lnTo>
                  <a:pt x="458597" y="152146"/>
                </a:lnTo>
                <a:lnTo>
                  <a:pt x="432485" y="121920"/>
                </a:lnTo>
                <a:lnTo>
                  <a:pt x="431546" y="120904"/>
                </a:lnTo>
                <a:lnTo>
                  <a:pt x="400304" y="93853"/>
                </a:lnTo>
                <a:lnTo>
                  <a:pt x="363601" y="74422"/>
                </a:lnTo>
                <a:lnTo>
                  <a:pt x="323723" y="61468"/>
                </a:lnTo>
                <a:lnTo>
                  <a:pt x="299847" y="58127"/>
                </a:lnTo>
                <a:lnTo>
                  <a:pt x="299847" y="137033"/>
                </a:lnTo>
                <a:lnTo>
                  <a:pt x="299847" y="144653"/>
                </a:lnTo>
                <a:lnTo>
                  <a:pt x="298831" y="148971"/>
                </a:lnTo>
                <a:lnTo>
                  <a:pt x="296672" y="152146"/>
                </a:lnTo>
                <a:lnTo>
                  <a:pt x="294513" y="154305"/>
                </a:lnTo>
                <a:lnTo>
                  <a:pt x="291211" y="156464"/>
                </a:lnTo>
                <a:lnTo>
                  <a:pt x="288036" y="158623"/>
                </a:lnTo>
                <a:lnTo>
                  <a:pt x="284734" y="159766"/>
                </a:lnTo>
                <a:lnTo>
                  <a:pt x="280416" y="160782"/>
                </a:lnTo>
                <a:lnTo>
                  <a:pt x="269748" y="160782"/>
                </a:lnTo>
                <a:lnTo>
                  <a:pt x="248031" y="165100"/>
                </a:lnTo>
                <a:lnTo>
                  <a:pt x="210312" y="185674"/>
                </a:lnTo>
                <a:lnTo>
                  <a:pt x="183261" y="219075"/>
                </a:lnTo>
                <a:lnTo>
                  <a:pt x="169291" y="272034"/>
                </a:lnTo>
                <a:lnTo>
                  <a:pt x="169291" y="275209"/>
                </a:lnTo>
                <a:lnTo>
                  <a:pt x="168148" y="279527"/>
                </a:lnTo>
                <a:lnTo>
                  <a:pt x="149860" y="291465"/>
                </a:lnTo>
                <a:lnTo>
                  <a:pt x="146558" y="290322"/>
                </a:lnTo>
                <a:lnTo>
                  <a:pt x="142367" y="289306"/>
                </a:lnTo>
                <a:lnTo>
                  <a:pt x="131445" y="275209"/>
                </a:lnTo>
                <a:lnTo>
                  <a:pt x="130429" y="272034"/>
                </a:lnTo>
                <a:lnTo>
                  <a:pt x="136906" y="226695"/>
                </a:lnTo>
                <a:lnTo>
                  <a:pt x="156337" y="187833"/>
                </a:lnTo>
                <a:lnTo>
                  <a:pt x="185547" y="155448"/>
                </a:lnTo>
                <a:lnTo>
                  <a:pt x="222123" y="132715"/>
                </a:lnTo>
                <a:lnTo>
                  <a:pt x="265303" y="121920"/>
                </a:lnTo>
                <a:lnTo>
                  <a:pt x="284734" y="121920"/>
                </a:lnTo>
                <a:lnTo>
                  <a:pt x="288036" y="123063"/>
                </a:lnTo>
                <a:lnTo>
                  <a:pt x="291211" y="125222"/>
                </a:lnTo>
                <a:lnTo>
                  <a:pt x="294513" y="127381"/>
                </a:lnTo>
                <a:lnTo>
                  <a:pt x="296672" y="129540"/>
                </a:lnTo>
                <a:lnTo>
                  <a:pt x="298831" y="133858"/>
                </a:lnTo>
                <a:lnTo>
                  <a:pt x="299847" y="137033"/>
                </a:lnTo>
                <a:lnTo>
                  <a:pt x="299847" y="58127"/>
                </a:lnTo>
                <a:lnTo>
                  <a:pt x="258826" y="58293"/>
                </a:lnTo>
                <a:lnTo>
                  <a:pt x="216789" y="66929"/>
                </a:lnTo>
                <a:lnTo>
                  <a:pt x="178943" y="83058"/>
                </a:lnTo>
                <a:lnTo>
                  <a:pt x="144399" y="106807"/>
                </a:lnTo>
                <a:lnTo>
                  <a:pt x="115316" y="136017"/>
                </a:lnTo>
                <a:lnTo>
                  <a:pt x="92583" y="169418"/>
                </a:lnTo>
                <a:lnTo>
                  <a:pt x="76454" y="208280"/>
                </a:lnTo>
                <a:lnTo>
                  <a:pt x="67818" y="249301"/>
                </a:lnTo>
                <a:lnTo>
                  <a:pt x="66675" y="272034"/>
                </a:lnTo>
                <a:lnTo>
                  <a:pt x="67818" y="293624"/>
                </a:lnTo>
                <a:lnTo>
                  <a:pt x="76454" y="335661"/>
                </a:lnTo>
                <a:lnTo>
                  <a:pt x="92583" y="373507"/>
                </a:lnTo>
                <a:lnTo>
                  <a:pt x="115316" y="408051"/>
                </a:lnTo>
                <a:lnTo>
                  <a:pt x="144399" y="437134"/>
                </a:lnTo>
                <a:lnTo>
                  <a:pt x="178943" y="459867"/>
                </a:lnTo>
                <a:lnTo>
                  <a:pt x="216789" y="475996"/>
                </a:lnTo>
                <a:lnTo>
                  <a:pt x="258826" y="484632"/>
                </a:lnTo>
                <a:lnTo>
                  <a:pt x="280416" y="485775"/>
                </a:lnTo>
                <a:lnTo>
                  <a:pt x="303149" y="484632"/>
                </a:lnTo>
                <a:lnTo>
                  <a:pt x="344170" y="475996"/>
                </a:lnTo>
                <a:lnTo>
                  <a:pt x="383032" y="459867"/>
                </a:lnTo>
                <a:lnTo>
                  <a:pt x="416433" y="437134"/>
                </a:lnTo>
                <a:lnTo>
                  <a:pt x="445643" y="408051"/>
                </a:lnTo>
                <a:lnTo>
                  <a:pt x="469392" y="373507"/>
                </a:lnTo>
                <a:lnTo>
                  <a:pt x="485521" y="335661"/>
                </a:lnTo>
                <a:lnTo>
                  <a:pt x="494284" y="293624"/>
                </a:lnTo>
                <a:lnTo>
                  <a:pt x="494385" y="291465"/>
                </a:lnTo>
                <a:lnTo>
                  <a:pt x="495300" y="272034"/>
                </a:lnTo>
                <a:close/>
              </a:path>
              <a:path w="733425" h="742950">
                <a:moveTo>
                  <a:pt x="561975" y="276733"/>
                </a:moveTo>
                <a:lnTo>
                  <a:pt x="560832" y="261747"/>
                </a:lnTo>
                <a:lnTo>
                  <a:pt x="559689" y="247904"/>
                </a:lnTo>
                <a:lnTo>
                  <a:pt x="558673" y="234061"/>
                </a:lnTo>
                <a:lnTo>
                  <a:pt x="555371" y="221234"/>
                </a:lnTo>
                <a:lnTo>
                  <a:pt x="553212" y="207264"/>
                </a:lnTo>
                <a:lnTo>
                  <a:pt x="544576" y="181610"/>
                </a:lnTo>
                <a:lnTo>
                  <a:pt x="539115" y="168783"/>
                </a:lnTo>
                <a:lnTo>
                  <a:pt x="533654" y="157099"/>
                </a:lnTo>
                <a:lnTo>
                  <a:pt x="527177" y="145288"/>
                </a:lnTo>
                <a:lnTo>
                  <a:pt x="520573" y="133604"/>
                </a:lnTo>
                <a:lnTo>
                  <a:pt x="518414" y="129667"/>
                </a:lnTo>
                <a:lnTo>
                  <a:pt x="518414" y="276733"/>
                </a:lnTo>
                <a:lnTo>
                  <a:pt x="517398" y="300228"/>
                </a:lnTo>
                <a:lnTo>
                  <a:pt x="507619" y="346202"/>
                </a:lnTo>
                <a:lnTo>
                  <a:pt x="489077" y="387858"/>
                </a:lnTo>
                <a:lnTo>
                  <a:pt x="464058" y="424180"/>
                </a:lnTo>
                <a:lnTo>
                  <a:pt x="431546" y="456311"/>
                </a:lnTo>
                <a:lnTo>
                  <a:pt x="393446" y="481965"/>
                </a:lnTo>
                <a:lnTo>
                  <a:pt x="351028" y="498983"/>
                </a:lnTo>
                <a:lnTo>
                  <a:pt x="305435" y="508635"/>
                </a:lnTo>
                <a:lnTo>
                  <a:pt x="280416" y="509651"/>
                </a:lnTo>
                <a:lnTo>
                  <a:pt x="256540" y="508635"/>
                </a:lnTo>
                <a:lnTo>
                  <a:pt x="209804" y="498983"/>
                </a:lnTo>
                <a:lnTo>
                  <a:pt x="167386" y="481965"/>
                </a:lnTo>
                <a:lnTo>
                  <a:pt x="130429" y="456311"/>
                </a:lnTo>
                <a:lnTo>
                  <a:pt x="97917" y="424180"/>
                </a:lnTo>
                <a:lnTo>
                  <a:pt x="71755" y="387858"/>
                </a:lnTo>
                <a:lnTo>
                  <a:pt x="54356" y="346202"/>
                </a:lnTo>
                <a:lnTo>
                  <a:pt x="44577" y="300228"/>
                </a:lnTo>
                <a:lnTo>
                  <a:pt x="43561" y="276733"/>
                </a:lnTo>
                <a:lnTo>
                  <a:pt x="44577" y="252222"/>
                </a:lnTo>
                <a:lnTo>
                  <a:pt x="54356" y="207264"/>
                </a:lnTo>
                <a:lnTo>
                  <a:pt x="71755" y="165608"/>
                </a:lnTo>
                <a:lnTo>
                  <a:pt x="97917" y="128270"/>
                </a:lnTo>
                <a:lnTo>
                  <a:pt x="130429" y="96139"/>
                </a:lnTo>
                <a:lnTo>
                  <a:pt x="167386" y="71628"/>
                </a:lnTo>
                <a:lnTo>
                  <a:pt x="209804" y="53467"/>
                </a:lnTo>
                <a:lnTo>
                  <a:pt x="256540" y="44831"/>
                </a:lnTo>
                <a:lnTo>
                  <a:pt x="280416" y="42799"/>
                </a:lnTo>
                <a:lnTo>
                  <a:pt x="305435" y="44831"/>
                </a:lnTo>
                <a:lnTo>
                  <a:pt x="351028" y="53467"/>
                </a:lnTo>
                <a:lnTo>
                  <a:pt x="393446" y="71628"/>
                </a:lnTo>
                <a:lnTo>
                  <a:pt x="431546" y="96139"/>
                </a:lnTo>
                <a:lnTo>
                  <a:pt x="464058" y="128270"/>
                </a:lnTo>
                <a:lnTo>
                  <a:pt x="489077" y="165608"/>
                </a:lnTo>
                <a:lnTo>
                  <a:pt x="507619" y="207264"/>
                </a:lnTo>
                <a:lnTo>
                  <a:pt x="517398" y="252222"/>
                </a:lnTo>
                <a:lnTo>
                  <a:pt x="518414" y="276733"/>
                </a:lnTo>
                <a:lnTo>
                  <a:pt x="518414" y="129667"/>
                </a:lnTo>
                <a:lnTo>
                  <a:pt x="479298" y="81153"/>
                </a:lnTo>
                <a:lnTo>
                  <a:pt x="438023" y="46990"/>
                </a:lnTo>
                <a:lnTo>
                  <a:pt x="430136" y="42799"/>
                </a:lnTo>
                <a:lnTo>
                  <a:pt x="426085" y="40640"/>
                </a:lnTo>
                <a:lnTo>
                  <a:pt x="390144" y="22479"/>
                </a:lnTo>
                <a:lnTo>
                  <a:pt x="351028" y="9652"/>
                </a:lnTo>
                <a:lnTo>
                  <a:pt x="336931" y="6477"/>
                </a:lnTo>
                <a:lnTo>
                  <a:pt x="323977" y="3175"/>
                </a:lnTo>
                <a:lnTo>
                  <a:pt x="280416" y="0"/>
                </a:lnTo>
                <a:lnTo>
                  <a:pt x="237998" y="3175"/>
                </a:lnTo>
                <a:lnTo>
                  <a:pt x="197866" y="12827"/>
                </a:lnTo>
                <a:lnTo>
                  <a:pt x="158750" y="27813"/>
                </a:lnTo>
                <a:lnTo>
                  <a:pt x="123952" y="46990"/>
                </a:lnTo>
                <a:lnTo>
                  <a:pt x="82677" y="81153"/>
                </a:lnTo>
                <a:lnTo>
                  <a:pt x="47879" y="121793"/>
                </a:lnTo>
                <a:lnTo>
                  <a:pt x="33782" y="145288"/>
                </a:lnTo>
                <a:lnTo>
                  <a:pt x="27178" y="157099"/>
                </a:lnTo>
                <a:lnTo>
                  <a:pt x="8763" y="207264"/>
                </a:lnTo>
                <a:lnTo>
                  <a:pt x="1143" y="247904"/>
                </a:lnTo>
                <a:lnTo>
                  <a:pt x="0" y="261747"/>
                </a:lnTo>
                <a:lnTo>
                  <a:pt x="0" y="290703"/>
                </a:lnTo>
                <a:lnTo>
                  <a:pt x="5461" y="332359"/>
                </a:lnTo>
                <a:lnTo>
                  <a:pt x="17399" y="371856"/>
                </a:lnTo>
                <a:lnTo>
                  <a:pt x="33782" y="408178"/>
                </a:lnTo>
                <a:lnTo>
                  <a:pt x="40259" y="419989"/>
                </a:lnTo>
                <a:lnTo>
                  <a:pt x="64135" y="451993"/>
                </a:lnTo>
                <a:lnTo>
                  <a:pt x="102235" y="489458"/>
                </a:lnTo>
                <a:lnTo>
                  <a:pt x="134747" y="512953"/>
                </a:lnTo>
                <a:lnTo>
                  <a:pt x="146812" y="519303"/>
                </a:lnTo>
                <a:lnTo>
                  <a:pt x="158750" y="525780"/>
                </a:lnTo>
                <a:lnTo>
                  <a:pt x="210947" y="543814"/>
                </a:lnTo>
                <a:lnTo>
                  <a:pt x="252222" y="551307"/>
                </a:lnTo>
                <a:lnTo>
                  <a:pt x="266319" y="552450"/>
                </a:lnTo>
                <a:lnTo>
                  <a:pt x="295656" y="552450"/>
                </a:lnTo>
                <a:lnTo>
                  <a:pt x="336931" y="547116"/>
                </a:lnTo>
                <a:lnTo>
                  <a:pt x="390144" y="531114"/>
                </a:lnTo>
                <a:lnTo>
                  <a:pt x="414147" y="519303"/>
                </a:lnTo>
                <a:lnTo>
                  <a:pt x="426085" y="512953"/>
                </a:lnTo>
                <a:lnTo>
                  <a:pt x="431342" y="509651"/>
                </a:lnTo>
                <a:lnTo>
                  <a:pt x="438023" y="505460"/>
                </a:lnTo>
                <a:lnTo>
                  <a:pt x="459740" y="489458"/>
                </a:lnTo>
                <a:lnTo>
                  <a:pt x="497840" y="451993"/>
                </a:lnTo>
                <a:lnTo>
                  <a:pt x="520573" y="419989"/>
                </a:lnTo>
                <a:lnTo>
                  <a:pt x="539115" y="383667"/>
                </a:lnTo>
                <a:lnTo>
                  <a:pt x="544576" y="371856"/>
                </a:lnTo>
                <a:lnTo>
                  <a:pt x="548894" y="359029"/>
                </a:lnTo>
                <a:lnTo>
                  <a:pt x="553212" y="345186"/>
                </a:lnTo>
                <a:lnTo>
                  <a:pt x="555371" y="332359"/>
                </a:lnTo>
                <a:lnTo>
                  <a:pt x="558673" y="318389"/>
                </a:lnTo>
                <a:lnTo>
                  <a:pt x="559689" y="304546"/>
                </a:lnTo>
                <a:lnTo>
                  <a:pt x="561975" y="276733"/>
                </a:lnTo>
                <a:close/>
              </a:path>
              <a:path w="733425" h="742950">
                <a:moveTo>
                  <a:pt x="733425" y="700151"/>
                </a:moveTo>
                <a:lnTo>
                  <a:pt x="732282" y="695833"/>
                </a:lnTo>
                <a:lnTo>
                  <a:pt x="730123" y="692531"/>
                </a:lnTo>
                <a:lnTo>
                  <a:pt x="726821" y="688213"/>
                </a:lnTo>
                <a:lnTo>
                  <a:pt x="505206" y="466725"/>
                </a:lnTo>
                <a:lnTo>
                  <a:pt x="494284" y="478790"/>
                </a:lnTo>
                <a:lnTo>
                  <a:pt x="482346" y="490855"/>
                </a:lnTo>
                <a:lnTo>
                  <a:pt x="470281" y="501777"/>
                </a:lnTo>
                <a:lnTo>
                  <a:pt x="457200" y="512826"/>
                </a:lnTo>
                <a:lnTo>
                  <a:pt x="679958" y="736346"/>
                </a:lnTo>
                <a:lnTo>
                  <a:pt x="686435" y="740791"/>
                </a:lnTo>
                <a:lnTo>
                  <a:pt x="695198" y="742950"/>
                </a:lnTo>
                <a:lnTo>
                  <a:pt x="702818" y="740791"/>
                </a:lnTo>
                <a:lnTo>
                  <a:pt x="732282" y="712216"/>
                </a:lnTo>
                <a:lnTo>
                  <a:pt x="733425" y="707898"/>
                </a:lnTo>
                <a:lnTo>
                  <a:pt x="733425" y="700151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173487A-398A-48E7-B878-A6C0A2309B75}"/>
              </a:ext>
            </a:extLst>
          </p:cNvPr>
          <p:cNvSpPr txBox="1"/>
          <p:nvPr/>
        </p:nvSpPr>
        <p:spPr>
          <a:xfrm>
            <a:off x="4038600" y="4324350"/>
            <a:ext cx="2057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>
              <a:lnSpc>
                <a:spcPct val="100000"/>
              </a:lnSpc>
              <a:spcBef>
                <a:spcPts val="575"/>
              </a:spcBef>
              <a:tabLst>
                <a:tab pos="127635" algn="l"/>
              </a:tabLst>
            </a:pPr>
            <a:r>
              <a:rPr lang="es-ES" sz="1000" b="1" spc="40" dirty="0">
                <a:solidFill>
                  <a:srgbClr val="666666"/>
                </a:solidFill>
                <a:latin typeface="Trebuchet MS"/>
                <a:cs typeface="Trebuchet MS"/>
              </a:rPr>
              <a:t>Extra set </a:t>
            </a:r>
            <a:r>
              <a:rPr lang="es-ES" sz="1000" b="1" spc="40" dirty="0" err="1">
                <a:solidFill>
                  <a:srgbClr val="666666"/>
                </a:solidFill>
                <a:latin typeface="Trebuchet MS"/>
                <a:cs typeface="Trebuchet MS"/>
              </a:rPr>
              <a:t>of</a:t>
            </a:r>
            <a:r>
              <a:rPr lang="es-ES" sz="1000" b="1" spc="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lang="es-ES" sz="1000" b="1" spc="40" dirty="0" err="1">
                <a:solidFill>
                  <a:srgbClr val="666666"/>
                </a:solidFill>
                <a:latin typeface="Trebuchet MS"/>
                <a:cs typeface="Trebuchet MS"/>
              </a:rPr>
              <a:t>eyes</a:t>
            </a:r>
            <a:endParaRPr lang="es-ES" sz="1000" b="1" spc="40" dirty="0">
              <a:solidFill>
                <a:srgbClr val="666666"/>
              </a:solidFill>
              <a:latin typeface="Trebuchet MS"/>
              <a:cs typeface="Trebuchet M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AEC134-8924-4083-99FC-3169212D9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44" y="895350"/>
            <a:ext cx="695731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80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712" y="943864"/>
            <a:ext cx="5894705" cy="84542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45"/>
              </a:spcBef>
            </a:pPr>
            <a:r>
              <a:rPr lang="es-ES" sz="5750" dirty="0" err="1"/>
              <a:t>Contents</a:t>
            </a:r>
            <a:endParaRPr sz="5750" dirty="0"/>
          </a:p>
        </p:txBody>
      </p:sp>
      <p:sp>
        <p:nvSpPr>
          <p:cNvPr id="3" name="object 3"/>
          <p:cNvSpPr txBox="1"/>
          <p:nvPr/>
        </p:nvSpPr>
        <p:spPr>
          <a:xfrm>
            <a:off x="8816593" y="4763770"/>
            <a:ext cx="12382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b="1" spc="35" dirty="0">
                <a:solidFill>
                  <a:srgbClr val="FFB600"/>
                </a:solidFill>
                <a:latin typeface="Trebuchet MS"/>
                <a:cs typeface="Trebuchet MS"/>
              </a:rPr>
              <a:t>8</a:t>
            </a:r>
            <a:endParaRPr sz="12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3475" y="2924175"/>
            <a:ext cx="1638935" cy="638175"/>
            <a:chOff x="1133475" y="2924175"/>
            <a:chExt cx="1638935" cy="638175"/>
          </a:xfrm>
        </p:grpSpPr>
        <p:sp>
          <p:nvSpPr>
            <p:cNvPr id="5" name="object 5"/>
            <p:cNvSpPr/>
            <p:nvPr/>
          </p:nvSpPr>
          <p:spPr>
            <a:xfrm>
              <a:off x="2167000" y="3243325"/>
              <a:ext cx="600075" cy="38100"/>
            </a:xfrm>
            <a:custGeom>
              <a:avLst/>
              <a:gdLst/>
              <a:ahLst/>
              <a:cxnLst/>
              <a:rect l="l" t="t" r="r" b="b"/>
              <a:pathLst>
                <a:path w="600075" h="38100">
                  <a:moveTo>
                    <a:pt x="581025" y="0"/>
                  </a:moveTo>
                  <a:lnTo>
                    <a:pt x="19050" y="0"/>
                  </a:ln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19"/>
                  </a:lnTo>
                  <a:lnTo>
                    <a:pt x="5572" y="32480"/>
                  </a:lnTo>
                  <a:lnTo>
                    <a:pt x="11626" y="36587"/>
                  </a:lnTo>
                  <a:lnTo>
                    <a:pt x="19050" y="38100"/>
                  </a:lnTo>
                  <a:lnTo>
                    <a:pt x="581025" y="38100"/>
                  </a:lnTo>
                  <a:lnTo>
                    <a:pt x="588394" y="36587"/>
                  </a:lnTo>
                  <a:lnTo>
                    <a:pt x="594455" y="32480"/>
                  </a:lnTo>
                  <a:lnTo>
                    <a:pt x="598562" y="26419"/>
                  </a:lnTo>
                  <a:lnTo>
                    <a:pt x="600075" y="19050"/>
                  </a:lnTo>
                  <a:lnTo>
                    <a:pt x="598562" y="11626"/>
                  </a:lnTo>
                  <a:lnTo>
                    <a:pt x="594455" y="5572"/>
                  </a:lnTo>
                  <a:lnTo>
                    <a:pt x="588394" y="1494"/>
                  </a:lnTo>
                  <a:lnTo>
                    <a:pt x="581025" y="0"/>
                  </a:lnTo>
                  <a:close/>
                </a:path>
              </a:pathLst>
            </a:custGeom>
            <a:solidFill>
              <a:srgbClr val="FFB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67000" y="3243325"/>
              <a:ext cx="600075" cy="38100"/>
            </a:xfrm>
            <a:custGeom>
              <a:avLst/>
              <a:gdLst/>
              <a:ahLst/>
              <a:cxnLst/>
              <a:rect l="l" t="t" r="r" b="b"/>
              <a:pathLst>
                <a:path w="600075" h="38100">
                  <a:moveTo>
                    <a:pt x="0" y="19050"/>
                  </a:move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581025" y="0"/>
                  </a:lnTo>
                  <a:lnTo>
                    <a:pt x="588394" y="1494"/>
                  </a:lnTo>
                  <a:lnTo>
                    <a:pt x="594455" y="5572"/>
                  </a:lnTo>
                  <a:lnTo>
                    <a:pt x="598562" y="11626"/>
                  </a:lnTo>
                  <a:lnTo>
                    <a:pt x="600075" y="19050"/>
                  </a:lnTo>
                  <a:lnTo>
                    <a:pt x="598562" y="26419"/>
                  </a:lnTo>
                  <a:lnTo>
                    <a:pt x="594455" y="32480"/>
                  </a:lnTo>
                  <a:lnTo>
                    <a:pt x="588394" y="36587"/>
                  </a:lnTo>
                  <a:lnTo>
                    <a:pt x="581025" y="38100"/>
                  </a:lnTo>
                  <a:lnTo>
                    <a:pt x="19050" y="38100"/>
                  </a:lnTo>
                  <a:lnTo>
                    <a:pt x="11626" y="36587"/>
                  </a:lnTo>
                  <a:lnTo>
                    <a:pt x="5572" y="32480"/>
                  </a:lnTo>
                  <a:lnTo>
                    <a:pt x="1494" y="26419"/>
                  </a:lnTo>
                  <a:lnTo>
                    <a:pt x="0" y="19050"/>
                  </a:lnTo>
                  <a:close/>
                </a:path>
              </a:pathLst>
            </a:custGeom>
            <a:ln w="9525">
              <a:solidFill>
                <a:srgbClr val="FFB6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152525" y="2943225"/>
              <a:ext cx="590550" cy="600075"/>
            </a:xfrm>
            <a:custGeom>
              <a:avLst/>
              <a:gdLst/>
              <a:ahLst/>
              <a:cxnLst/>
              <a:rect l="l" t="t" r="r" b="b"/>
              <a:pathLst>
                <a:path w="590550" h="600075">
                  <a:moveTo>
                    <a:pt x="0" y="299974"/>
                  </a:moveTo>
                  <a:lnTo>
                    <a:pt x="3864" y="251331"/>
                  </a:lnTo>
                  <a:lnTo>
                    <a:pt x="15054" y="205183"/>
                  </a:lnTo>
                  <a:lnTo>
                    <a:pt x="32959" y="162146"/>
                  </a:lnTo>
                  <a:lnTo>
                    <a:pt x="56973" y="122840"/>
                  </a:lnTo>
                  <a:lnTo>
                    <a:pt x="86487" y="87883"/>
                  </a:lnTo>
                  <a:lnTo>
                    <a:pt x="120892" y="57895"/>
                  </a:lnTo>
                  <a:lnTo>
                    <a:pt x="159582" y="33494"/>
                  </a:lnTo>
                  <a:lnTo>
                    <a:pt x="201948" y="15298"/>
                  </a:lnTo>
                  <a:lnTo>
                    <a:pt x="247381" y="3927"/>
                  </a:lnTo>
                  <a:lnTo>
                    <a:pt x="295275" y="0"/>
                  </a:lnTo>
                  <a:lnTo>
                    <a:pt x="343168" y="3927"/>
                  </a:lnTo>
                  <a:lnTo>
                    <a:pt x="388601" y="15298"/>
                  </a:lnTo>
                  <a:lnTo>
                    <a:pt x="430967" y="33494"/>
                  </a:lnTo>
                  <a:lnTo>
                    <a:pt x="469657" y="57895"/>
                  </a:lnTo>
                  <a:lnTo>
                    <a:pt x="504063" y="87883"/>
                  </a:lnTo>
                  <a:lnTo>
                    <a:pt x="533576" y="122840"/>
                  </a:lnTo>
                  <a:lnTo>
                    <a:pt x="557590" y="162146"/>
                  </a:lnTo>
                  <a:lnTo>
                    <a:pt x="575495" y="205183"/>
                  </a:lnTo>
                  <a:lnTo>
                    <a:pt x="586685" y="251331"/>
                  </a:lnTo>
                  <a:lnTo>
                    <a:pt x="590550" y="299974"/>
                  </a:lnTo>
                  <a:lnTo>
                    <a:pt x="586685" y="348650"/>
                  </a:lnTo>
                  <a:lnTo>
                    <a:pt x="575495" y="394826"/>
                  </a:lnTo>
                  <a:lnTo>
                    <a:pt x="557590" y="437884"/>
                  </a:lnTo>
                  <a:lnTo>
                    <a:pt x="533576" y="477207"/>
                  </a:lnTo>
                  <a:lnTo>
                    <a:pt x="504063" y="512175"/>
                  </a:lnTo>
                  <a:lnTo>
                    <a:pt x="469657" y="542171"/>
                  </a:lnTo>
                  <a:lnTo>
                    <a:pt x="430967" y="566577"/>
                  </a:lnTo>
                  <a:lnTo>
                    <a:pt x="388601" y="584775"/>
                  </a:lnTo>
                  <a:lnTo>
                    <a:pt x="343168" y="596147"/>
                  </a:lnTo>
                  <a:lnTo>
                    <a:pt x="295275" y="600075"/>
                  </a:lnTo>
                  <a:lnTo>
                    <a:pt x="247381" y="596147"/>
                  </a:lnTo>
                  <a:lnTo>
                    <a:pt x="201948" y="584775"/>
                  </a:lnTo>
                  <a:lnTo>
                    <a:pt x="159582" y="566577"/>
                  </a:lnTo>
                  <a:lnTo>
                    <a:pt x="120892" y="542171"/>
                  </a:lnTo>
                  <a:lnTo>
                    <a:pt x="86487" y="512175"/>
                  </a:lnTo>
                  <a:lnTo>
                    <a:pt x="56973" y="477207"/>
                  </a:lnTo>
                  <a:lnTo>
                    <a:pt x="32959" y="437884"/>
                  </a:lnTo>
                  <a:lnTo>
                    <a:pt x="15054" y="394826"/>
                  </a:lnTo>
                  <a:lnTo>
                    <a:pt x="3864" y="348650"/>
                  </a:lnTo>
                  <a:lnTo>
                    <a:pt x="0" y="299974"/>
                  </a:lnTo>
                  <a:close/>
                </a:path>
              </a:pathLst>
            </a:custGeom>
            <a:ln w="38100">
              <a:solidFill>
                <a:srgbClr val="FFB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58209" y="3091985"/>
            <a:ext cx="165791" cy="2930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s-ES" b="1" spc="15" dirty="0">
                <a:solidFill>
                  <a:srgbClr val="434343"/>
                </a:solidFill>
                <a:latin typeface="Trebuchet MS"/>
                <a:cs typeface="Trebuchet MS"/>
              </a:rPr>
              <a:t>1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7392" y="4025633"/>
            <a:ext cx="1441450" cy="278922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254"/>
              </a:spcBef>
            </a:pPr>
            <a:r>
              <a:rPr lang="es-ES" sz="800" b="1" spc="25" dirty="0">
                <a:solidFill>
                  <a:srgbClr val="434343"/>
                </a:solidFill>
                <a:latin typeface="Trebuchet MS"/>
                <a:cs typeface="Trebuchet MS"/>
              </a:rPr>
              <a:t>Quick </a:t>
            </a:r>
            <a:r>
              <a:rPr lang="es-ES" sz="800" b="1" spc="25" dirty="0" err="1">
                <a:solidFill>
                  <a:srgbClr val="434343"/>
                </a:solidFill>
                <a:latin typeface="Trebuchet MS"/>
                <a:cs typeface="Trebuchet MS"/>
              </a:rPr>
              <a:t>introduction</a:t>
            </a:r>
            <a:r>
              <a:rPr lang="es-ES" sz="800" b="1" spc="25" dirty="0">
                <a:solidFill>
                  <a:srgbClr val="434343"/>
                </a:solidFill>
                <a:latin typeface="Trebuchet MS"/>
                <a:cs typeface="Trebuchet MS"/>
              </a:rPr>
              <a:t> and </a:t>
            </a:r>
            <a:r>
              <a:rPr lang="es-ES" sz="800" b="1" spc="25" dirty="0" err="1">
                <a:solidFill>
                  <a:srgbClr val="434343"/>
                </a:solidFill>
                <a:latin typeface="Trebuchet MS"/>
                <a:cs typeface="Trebuchet MS"/>
              </a:rPr>
              <a:t>basic</a:t>
            </a:r>
            <a:r>
              <a:rPr lang="es-ES" sz="800" b="1" spc="2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es-ES" sz="800" b="1" spc="25" dirty="0" err="1">
                <a:solidFill>
                  <a:srgbClr val="434343"/>
                </a:solidFill>
                <a:latin typeface="Trebuchet MS"/>
                <a:cs typeface="Trebuchet MS"/>
              </a:rPr>
              <a:t>concepts</a:t>
            </a:r>
            <a:r>
              <a:rPr lang="es-ES" sz="800" b="1" spc="2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es-ES" sz="800" b="1" spc="25" dirty="0" err="1">
                <a:solidFill>
                  <a:srgbClr val="434343"/>
                </a:solidFill>
                <a:latin typeface="Trebuchet MS"/>
                <a:cs typeface="Trebuchet MS"/>
              </a:rPr>
              <a:t>about</a:t>
            </a:r>
            <a:r>
              <a:rPr lang="es-ES" sz="800" b="1" spc="25" dirty="0">
                <a:solidFill>
                  <a:srgbClr val="434343"/>
                </a:solidFill>
                <a:latin typeface="Trebuchet MS"/>
                <a:cs typeface="Trebuchet MS"/>
              </a:rPr>
              <a:t> AR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57550" y="2943225"/>
            <a:ext cx="590550" cy="600075"/>
          </a:xfrm>
          <a:custGeom>
            <a:avLst/>
            <a:gdLst/>
            <a:ahLst/>
            <a:cxnLst/>
            <a:rect l="l" t="t" r="r" b="b"/>
            <a:pathLst>
              <a:path w="590550" h="600075">
                <a:moveTo>
                  <a:pt x="0" y="299974"/>
                </a:moveTo>
                <a:lnTo>
                  <a:pt x="3864" y="251331"/>
                </a:lnTo>
                <a:lnTo>
                  <a:pt x="15054" y="205183"/>
                </a:lnTo>
                <a:lnTo>
                  <a:pt x="32959" y="162146"/>
                </a:lnTo>
                <a:lnTo>
                  <a:pt x="56973" y="122840"/>
                </a:lnTo>
                <a:lnTo>
                  <a:pt x="86487" y="87883"/>
                </a:lnTo>
                <a:lnTo>
                  <a:pt x="120892" y="57895"/>
                </a:lnTo>
                <a:lnTo>
                  <a:pt x="159582" y="33494"/>
                </a:lnTo>
                <a:lnTo>
                  <a:pt x="201948" y="15298"/>
                </a:lnTo>
                <a:lnTo>
                  <a:pt x="247381" y="3927"/>
                </a:lnTo>
                <a:lnTo>
                  <a:pt x="295275" y="0"/>
                </a:lnTo>
                <a:lnTo>
                  <a:pt x="343168" y="3927"/>
                </a:lnTo>
                <a:lnTo>
                  <a:pt x="388601" y="15298"/>
                </a:lnTo>
                <a:lnTo>
                  <a:pt x="430967" y="33494"/>
                </a:lnTo>
                <a:lnTo>
                  <a:pt x="469657" y="57895"/>
                </a:lnTo>
                <a:lnTo>
                  <a:pt x="504063" y="87883"/>
                </a:lnTo>
                <a:lnTo>
                  <a:pt x="533576" y="122840"/>
                </a:lnTo>
                <a:lnTo>
                  <a:pt x="557590" y="162146"/>
                </a:lnTo>
                <a:lnTo>
                  <a:pt x="575495" y="205183"/>
                </a:lnTo>
                <a:lnTo>
                  <a:pt x="586685" y="251331"/>
                </a:lnTo>
                <a:lnTo>
                  <a:pt x="590550" y="299974"/>
                </a:lnTo>
                <a:lnTo>
                  <a:pt x="586685" y="348650"/>
                </a:lnTo>
                <a:lnTo>
                  <a:pt x="575495" y="394826"/>
                </a:lnTo>
                <a:lnTo>
                  <a:pt x="557590" y="437884"/>
                </a:lnTo>
                <a:lnTo>
                  <a:pt x="533576" y="477207"/>
                </a:lnTo>
                <a:lnTo>
                  <a:pt x="504063" y="512175"/>
                </a:lnTo>
                <a:lnTo>
                  <a:pt x="469657" y="542171"/>
                </a:lnTo>
                <a:lnTo>
                  <a:pt x="430967" y="566577"/>
                </a:lnTo>
                <a:lnTo>
                  <a:pt x="388601" y="584775"/>
                </a:lnTo>
                <a:lnTo>
                  <a:pt x="343168" y="596147"/>
                </a:lnTo>
                <a:lnTo>
                  <a:pt x="295275" y="600075"/>
                </a:lnTo>
                <a:lnTo>
                  <a:pt x="247381" y="596147"/>
                </a:lnTo>
                <a:lnTo>
                  <a:pt x="201948" y="584775"/>
                </a:lnTo>
                <a:lnTo>
                  <a:pt x="159582" y="566577"/>
                </a:lnTo>
                <a:lnTo>
                  <a:pt x="120892" y="542171"/>
                </a:lnTo>
                <a:lnTo>
                  <a:pt x="86487" y="512175"/>
                </a:lnTo>
                <a:lnTo>
                  <a:pt x="56973" y="477207"/>
                </a:lnTo>
                <a:lnTo>
                  <a:pt x="32959" y="437884"/>
                </a:lnTo>
                <a:lnTo>
                  <a:pt x="15054" y="394826"/>
                </a:lnTo>
                <a:lnTo>
                  <a:pt x="3864" y="348650"/>
                </a:lnTo>
                <a:lnTo>
                  <a:pt x="0" y="299974"/>
                </a:lnTo>
                <a:close/>
              </a:path>
            </a:pathLst>
          </a:custGeom>
          <a:ln w="38100">
            <a:solidFill>
              <a:srgbClr val="FFB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419975" y="3663533"/>
            <a:ext cx="1229995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s-ES" sz="950" b="1" spc="15" dirty="0" err="1">
                <a:solidFill>
                  <a:srgbClr val="434343"/>
                </a:solidFill>
                <a:latin typeface="Trebuchet MS"/>
                <a:cs typeface="Trebuchet MS"/>
              </a:rPr>
              <a:t>Conclusion</a:t>
            </a:r>
            <a:endParaRPr sz="95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43525" y="2943225"/>
            <a:ext cx="590550" cy="600075"/>
          </a:xfrm>
          <a:custGeom>
            <a:avLst/>
            <a:gdLst/>
            <a:ahLst/>
            <a:cxnLst/>
            <a:rect l="l" t="t" r="r" b="b"/>
            <a:pathLst>
              <a:path w="590550" h="600075">
                <a:moveTo>
                  <a:pt x="0" y="299974"/>
                </a:moveTo>
                <a:lnTo>
                  <a:pt x="3864" y="251331"/>
                </a:lnTo>
                <a:lnTo>
                  <a:pt x="15054" y="205183"/>
                </a:lnTo>
                <a:lnTo>
                  <a:pt x="32959" y="162146"/>
                </a:lnTo>
                <a:lnTo>
                  <a:pt x="56973" y="122840"/>
                </a:lnTo>
                <a:lnTo>
                  <a:pt x="86487" y="87883"/>
                </a:lnTo>
                <a:lnTo>
                  <a:pt x="120892" y="57895"/>
                </a:lnTo>
                <a:lnTo>
                  <a:pt x="159582" y="33494"/>
                </a:lnTo>
                <a:lnTo>
                  <a:pt x="201948" y="15298"/>
                </a:lnTo>
                <a:lnTo>
                  <a:pt x="247381" y="3927"/>
                </a:lnTo>
                <a:lnTo>
                  <a:pt x="295275" y="0"/>
                </a:lnTo>
                <a:lnTo>
                  <a:pt x="343168" y="3927"/>
                </a:lnTo>
                <a:lnTo>
                  <a:pt x="388601" y="15298"/>
                </a:lnTo>
                <a:lnTo>
                  <a:pt x="430967" y="33494"/>
                </a:lnTo>
                <a:lnTo>
                  <a:pt x="469657" y="57895"/>
                </a:lnTo>
                <a:lnTo>
                  <a:pt x="504063" y="87883"/>
                </a:lnTo>
                <a:lnTo>
                  <a:pt x="533576" y="122840"/>
                </a:lnTo>
                <a:lnTo>
                  <a:pt x="557590" y="162146"/>
                </a:lnTo>
                <a:lnTo>
                  <a:pt x="575495" y="205183"/>
                </a:lnTo>
                <a:lnTo>
                  <a:pt x="586685" y="251331"/>
                </a:lnTo>
                <a:lnTo>
                  <a:pt x="590550" y="299974"/>
                </a:lnTo>
                <a:lnTo>
                  <a:pt x="586685" y="348650"/>
                </a:lnTo>
                <a:lnTo>
                  <a:pt x="575495" y="394826"/>
                </a:lnTo>
                <a:lnTo>
                  <a:pt x="557590" y="437884"/>
                </a:lnTo>
                <a:lnTo>
                  <a:pt x="533576" y="477207"/>
                </a:lnTo>
                <a:lnTo>
                  <a:pt x="504063" y="512175"/>
                </a:lnTo>
                <a:lnTo>
                  <a:pt x="469657" y="542171"/>
                </a:lnTo>
                <a:lnTo>
                  <a:pt x="430967" y="566577"/>
                </a:lnTo>
                <a:lnTo>
                  <a:pt x="388601" y="584775"/>
                </a:lnTo>
                <a:lnTo>
                  <a:pt x="343168" y="596147"/>
                </a:lnTo>
                <a:lnTo>
                  <a:pt x="295275" y="600075"/>
                </a:lnTo>
                <a:lnTo>
                  <a:pt x="247381" y="596147"/>
                </a:lnTo>
                <a:lnTo>
                  <a:pt x="201948" y="584775"/>
                </a:lnTo>
                <a:lnTo>
                  <a:pt x="159582" y="566577"/>
                </a:lnTo>
                <a:lnTo>
                  <a:pt x="120892" y="542171"/>
                </a:lnTo>
                <a:lnTo>
                  <a:pt x="86487" y="512175"/>
                </a:lnTo>
                <a:lnTo>
                  <a:pt x="56973" y="477207"/>
                </a:lnTo>
                <a:lnTo>
                  <a:pt x="32959" y="437884"/>
                </a:lnTo>
                <a:lnTo>
                  <a:pt x="15054" y="394826"/>
                </a:lnTo>
                <a:lnTo>
                  <a:pt x="3864" y="348650"/>
                </a:lnTo>
                <a:lnTo>
                  <a:pt x="0" y="299974"/>
                </a:lnTo>
                <a:close/>
              </a:path>
            </a:pathLst>
          </a:custGeom>
          <a:ln w="381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68041" y="4011345"/>
            <a:ext cx="1334770" cy="278922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lang="es-ES" sz="800" b="1" spc="35" dirty="0" err="1">
                <a:solidFill>
                  <a:srgbClr val="434343"/>
                </a:solidFill>
                <a:latin typeface="Trebuchet MS"/>
                <a:cs typeface="Trebuchet MS"/>
              </a:rPr>
              <a:t>What</a:t>
            </a:r>
            <a:r>
              <a:rPr lang="es-ES" sz="800" b="1" spc="3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es-ES" sz="800" b="1" spc="35" dirty="0" err="1">
                <a:solidFill>
                  <a:srgbClr val="434343"/>
                </a:solidFill>
                <a:latin typeface="Trebuchet MS"/>
                <a:cs typeface="Trebuchet MS"/>
              </a:rPr>
              <a:t>different</a:t>
            </a:r>
            <a:r>
              <a:rPr lang="es-ES" sz="800" b="1" spc="3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es-ES" sz="800" b="1" spc="35" dirty="0" err="1">
                <a:solidFill>
                  <a:srgbClr val="434343"/>
                </a:solidFill>
                <a:latin typeface="Trebuchet MS"/>
                <a:cs typeface="Trebuchet MS"/>
              </a:rPr>
              <a:t>types</a:t>
            </a:r>
            <a:r>
              <a:rPr lang="es-ES" sz="800" b="1" spc="3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es-ES" sz="800" b="1" spc="35" dirty="0" err="1">
                <a:solidFill>
                  <a:srgbClr val="434343"/>
                </a:solidFill>
                <a:latin typeface="Trebuchet MS"/>
                <a:cs typeface="Trebuchet MS"/>
              </a:rPr>
              <a:t>of</a:t>
            </a:r>
            <a:r>
              <a:rPr lang="es-ES" sz="800" b="1" spc="35" dirty="0">
                <a:solidFill>
                  <a:srgbClr val="434343"/>
                </a:solidFill>
                <a:latin typeface="Trebuchet MS"/>
                <a:cs typeface="Trebuchet MS"/>
              </a:rPr>
              <a:t> AR </a:t>
            </a:r>
            <a:r>
              <a:rPr lang="es-ES" sz="800" b="1" spc="35" dirty="0" err="1">
                <a:solidFill>
                  <a:srgbClr val="434343"/>
                </a:solidFill>
                <a:latin typeface="Trebuchet MS"/>
                <a:cs typeface="Trebuchet MS"/>
              </a:rPr>
              <a:t>exist</a:t>
            </a:r>
            <a:r>
              <a:rPr lang="es-ES" sz="800" b="1" spc="3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es-ES" sz="800" b="1" spc="35" dirty="0" err="1">
                <a:solidFill>
                  <a:srgbClr val="434343"/>
                </a:solidFill>
                <a:latin typeface="Trebuchet MS"/>
                <a:cs typeface="Trebuchet MS"/>
              </a:rPr>
              <a:t>nowdays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19975" y="2943225"/>
            <a:ext cx="590550" cy="600075"/>
          </a:xfrm>
          <a:custGeom>
            <a:avLst/>
            <a:gdLst/>
            <a:ahLst/>
            <a:cxnLst/>
            <a:rect l="l" t="t" r="r" b="b"/>
            <a:pathLst>
              <a:path w="590550" h="600075">
                <a:moveTo>
                  <a:pt x="0" y="299974"/>
                </a:moveTo>
                <a:lnTo>
                  <a:pt x="3864" y="251331"/>
                </a:lnTo>
                <a:lnTo>
                  <a:pt x="15054" y="205183"/>
                </a:lnTo>
                <a:lnTo>
                  <a:pt x="32959" y="162146"/>
                </a:lnTo>
                <a:lnTo>
                  <a:pt x="56973" y="122840"/>
                </a:lnTo>
                <a:lnTo>
                  <a:pt x="86487" y="87883"/>
                </a:lnTo>
                <a:lnTo>
                  <a:pt x="120892" y="57895"/>
                </a:lnTo>
                <a:lnTo>
                  <a:pt x="159582" y="33494"/>
                </a:lnTo>
                <a:lnTo>
                  <a:pt x="201948" y="15298"/>
                </a:lnTo>
                <a:lnTo>
                  <a:pt x="247381" y="3927"/>
                </a:lnTo>
                <a:lnTo>
                  <a:pt x="295275" y="0"/>
                </a:lnTo>
                <a:lnTo>
                  <a:pt x="343168" y="3927"/>
                </a:lnTo>
                <a:lnTo>
                  <a:pt x="388601" y="15298"/>
                </a:lnTo>
                <a:lnTo>
                  <a:pt x="430967" y="33494"/>
                </a:lnTo>
                <a:lnTo>
                  <a:pt x="469657" y="57895"/>
                </a:lnTo>
                <a:lnTo>
                  <a:pt x="504062" y="87883"/>
                </a:lnTo>
                <a:lnTo>
                  <a:pt x="533576" y="122840"/>
                </a:lnTo>
                <a:lnTo>
                  <a:pt x="557590" y="162146"/>
                </a:lnTo>
                <a:lnTo>
                  <a:pt x="575495" y="205183"/>
                </a:lnTo>
                <a:lnTo>
                  <a:pt x="586685" y="251331"/>
                </a:lnTo>
                <a:lnTo>
                  <a:pt x="590550" y="299974"/>
                </a:lnTo>
                <a:lnTo>
                  <a:pt x="586685" y="348650"/>
                </a:lnTo>
                <a:lnTo>
                  <a:pt x="575495" y="394826"/>
                </a:lnTo>
                <a:lnTo>
                  <a:pt x="557590" y="437884"/>
                </a:lnTo>
                <a:lnTo>
                  <a:pt x="533576" y="477207"/>
                </a:lnTo>
                <a:lnTo>
                  <a:pt x="504062" y="512175"/>
                </a:lnTo>
                <a:lnTo>
                  <a:pt x="469657" y="542171"/>
                </a:lnTo>
                <a:lnTo>
                  <a:pt x="430967" y="566577"/>
                </a:lnTo>
                <a:lnTo>
                  <a:pt x="388601" y="584775"/>
                </a:lnTo>
                <a:lnTo>
                  <a:pt x="343168" y="596147"/>
                </a:lnTo>
                <a:lnTo>
                  <a:pt x="295275" y="600075"/>
                </a:lnTo>
                <a:lnTo>
                  <a:pt x="247381" y="596147"/>
                </a:lnTo>
                <a:lnTo>
                  <a:pt x="201948" y="584775"/>
                </a:lnTo>
                <a:lnTo>
                  <a:pt x="159582" y="566577"/>
                </a:lnTo>
                <a:lnTo>
                  <a:pt x="120892" y="542171"/>
                </a:lnTo>
                <a:lnTo>
                  <a:pt x="86487" y="512175"/>
                </a:lnTo>
                <a:lnTo>
                  <a:pt x="56973" y="477207"/>
                </a:lnTo>
                <a:lnTo>
                  <a:pt x="32959" y="437884"/>
                </a:lnTo>
                <a:lnTo>
                  <a:pt x="15054" y="394826"/>
                </a:lnTo>
                <a:lnTo>
                  <a:pt x="3864" y="348650"/>
                </a:lnTo>
                <a:lnTo>
                  <a:pt x="0" y="299974"/>
                </a:lnTo>
                <a:close/>
              </a:path>
            </a:pathLst>
          </a:custGeom>
          <a:ln w="381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005831" y="3663533"/>
            <a:ext cx="1456055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s-ES" sz="950" b="1" spc="40" dirty="0">
                <a:solidFill>
                  <a:srgbClr val="434343"/>
                </a:solidFill>
                <a:latin typeface="Trebuchet MS"/>
                <a:cs typeface="Trebuchet MS"/>
              </a:rPr>
              <a:t>AR in </a:t>
            </a:r>
            <a:r>
              <a:rPr lang="es-ES" sz="950" b="1" spc="40" dirty="0" err="1">
                <a:solidFill>
                  <a:srgbClr val="434343"/>
                </a:solidFill>
                <a:latin typeface="Trebuchet MS"/>
                <a:cs typeface="Trebuchet MS"/>
              </a:rPr>
              <a:t>the</a:t>
            </a:r>
            <a:r>
              <a:rPr lang="es-ES" sz="950" b="1" spc="40" dirty="0">
                <a:solidFill>
                  <a:srgbClr val="434343"/>
                </a:solidFill>
                <a:latin typeface="Trebuchet MS"/>
                <a:cs typeface="Trebuchet MS"/>
              </a:rPr>
              <a:t> car </a:t>
            </a:r>
            <a:r>
              <a:rPr lang="es-ES" sz="950" b="1" spc="40" dirty="0" err="1">
                <a:solidFill>
                  <a:srgbClr val="434343"/>
                </a:solidFill>
                <a:latin typeface="Trebuchet MS"/>
                <a:cs typeface="Trebuchet MS"/>
              </a:rPr>
              <a:t>industry</a:t>
            </a:r>
            <a:endParaRPr sz="950" dirty="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94834" y="4011345"/>
            <a:ext cx="1456055" cy="278922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lang="es-ES" sz="800" b="1" spc="30" dirty="0" err="1">
                <a:solidFill>
                  <a:srgbClr val="434343"/>
                </a:solidFill>
                <a:latin typeface="Trebuchet MS"/>
                <a:cs typeface="Trebuchet MS"/>
              </a:rPr>
              <a:t>From</a:t>
            </a:r>
            <a:r>
              <a:rPr lang="es-ES" sz="800" b="1" spc="3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es-ES" sz="800" b="1" spc="30" dirty="0" err="1">
                <a:solidFill>
                  <a:srgbClr val="434343"/>
                </a:solidFill>
                <a:latin typeface="Trebuchet MS"/>
                <a:cs typeface="Trebuchet MS"/>
              </a:rPr>
              <a:t>the</a:t>
            </a:r>
            <a:r>
              <a:rPr lang="es-ES" sz="800" b="1" spc="3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es-ES" sz="800" b="1" spc="30" dirty="0" err="1">
                <a:solidFill>
                  <a:srgbClr val="434343"/>
                </a:solidFill>
                <a:latin typeface="Trebuchet MS"/>
                <a:cs typeface="Trebuchet MS"/>
              </a:rPr>
              <a:t>technology</a:t>
            </a:r>
            <a:r>
              <a:rPr lang="es-ES" sz="800" b="1" spc="30" dirty="0">
                <a:solidFill>
                  <a:srgbClr val="434343"/>
                </a:solidFill>
                <a:latin typeface="Trebuchet MS"/>
                <a:cs typeface="Trebuchet MS"/>
              </a:rPr>
              <a:t> NOW </a:t>
            </a:r>
            <a:r>
              <a:rPr lang="es-ES" sz="800" b="1" spc="30" dirty="0" err="1">
                <a:solidFill>
                  <a:srgbClr val="434343"/>
                </a:solidFill>
                <a:latin typeface="Trebuchet MS"/>
                <a:cs typeface="Trebuchet MS"/>
              </a:rPr>
              <a:t>to</a:t>
            </a:r>
            <a:r>
              <a:rPr lang="es-ES" sz="800" b="1" spc="3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es-ES" sz="800" b="1" spc="30" dirty="0" err="1">
                <a:solidFill>
                  <a:srgbClr val="434343"/>
                </a:solidFill>
                <a:latin typeface="Trebuchet MS"/>
                <a:cs typeface="Trebuchet MS"/>
              </a:rPr>
              <a:t>the</a:t>
            </a:r>
            <a:r>
              <a:rPr lang="es-ES" sz="800" b="1" spc="3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es-ES" sz="800" b="1" spc="30" dirty="0" err="1">
                <a:solidFill>
                  <a:srgbClr val="434343"/>
                </a:solidFill>
                <a:latin typeface="Trebuchet MS"/>
                <a:cs typeface="Trebuchet MS"/>
              </a:rPr>
              <a:t>near</a:t>
            </a:r>
            <a:r>
              <a:rPr lang="es-ES" sz="800" b="1" spc="30" dirty="0">
                <a:solidFill>
                  <a:srgbClr val="434343"/>
                </a:solidFill>
                <a:latin typeface="Trebuchet MS"/>
                <a:cs typeface="Trebuchet MS"/>
              </a:rPr>
              <a:t> future</a:t>
            </a:r>
            <a:endParaRPr sz="800" dirty="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333875" y="333375"/>
            <a:ext cx="4610100" cy="2943225"/>
            <a:chOff x="4333875" y="333375"/>
            <a:chExt cx="4610100" cy="2943225"/>
          </a:xfrm>
        </p:grpSpPr>
        <p:sp>
          <p:nvSpPr>
            <p:cNvPr id="24" name="object 24"/>
            <p:cNvSpPr/>
            <p:nvPr/>
          </p:nvSpPr>
          <p:spPr>
            <a:xfrm>
              <a:off x="4333875" y="3238500"/>
              <a:ext cx="2676525" cy="38100"/>
            </a:xfrm>
            <a:custGeom>
              <a:avLst/>
              <a:gdLst/>
              <a:ahLst/>
              <a:cxnLst/>
              <a:rect l="l" t="t" r="r" b="b"/>
              <a:pathLst>
                <a:path w="2676525" h="38100">
                  <a:moveTo>
                    <a:pt x="600075" y="19050"/>
                  </a:moveTo>
                  <a:lnTo>
                    <a:pt x="598576" y="11633"/>
                  </a:lnTo>
                  <a:lnTo>
                    <a:pt x="594499" y="5575"/>
                  </a:lnTo>
                  <a:lnTo>
                    <a:pt x="588441" y="1498"/>
                  </a:lnTo>
                  <a:lnTo>
                    <a:pt x="581025" y="0"/>
                  </a:lnTo>
                  <a:lnTo>
                    <a:pt x="19050" y="0"/>
                  </a:lnTo>
                  <a:lnTo>
                    <a:pt x="11620" y="1498"/>
                  </a:lnTo>
                  <a:lnTo>
                    <a:pt x="5562" y="5575"/>
                  </a:lnTo>
                  <a:lnTo>
                    <a:pt x="1485" y="11633"/>
                  </a:lnTo>
                  <a:lnTo>
                    <a:pt x="0" y="19050"/>
                  </a:lnTo>
                  <a:lnTo>
                    <a:pt x="1485" y="26479"/>
                  </a:lnTo>
                  <a:lnTo>
                    <a:pt x="5562" y="32537"/>
                  </a:lnTo>
                  <a:lnTo>
                    <a:pt x="11620" y="36614"/>
                  </a:lnTo>
                  <a:lnTo>
                    <a:pt x="19050" y="38100"/>
                  </a:lnTo>
                  <a:lnTo>
                    <a:pt x="581025" y="38100"/>
                  </a:lnTo>
                  <a:lnTo>
                    <a:pt x="588441" y="36614"/>
                  </a:lnTo>
                  <a:lnTo>
                    <a:pt x="594499" y="32537"/>
                  </a:lnTo>
                  <a:lnTo>
                    <a:pt x="598576" y="26479"/>
                  </a:lnTo>
                  <a:lnTo>
                    <a:pt x="600075" y="19050"/>
                  </a:lnTo>
                  <a:close/>
                </a:path>
                <a:path w="2676525" h="38100">
                  <a:moveTo>
                    <a:pt x="2676525" y="19050"/>
                  </a:moveTo>
                  <a:lnTo>
                    <a:pt x="2675026" y="11633"/>
                  </a:lnTo>
                  <a:lnTo>
                    <a:pt x="2670949" y="5575"/>
                  </a:lnTo>
                  <a:lnTo>
                    <a:pt x="2664891" y="1498"/>
                  </a:lnTo>
                  <a:lnTo>
                    <a:pt x="2657475" y="0"/>
                  </a:lnTo>
                  <a:lnTo>
                    <a:pt x="2105025" y="0"/>
                  </a:lnTo>
                  <a:lnTo>
                    <a:pt x="2097595" y="1498"/>
                  </a:lnTo>
                  <a:lnTo>
                    <a:pt x="2091537" y="5575"/>
                  </a:lnTo>
                  <a:lnTo>
                    <a:pt x="2087460" y="11633"/>
                  </a:lnTo>
                  <a:lnTo>
                    <a:pt x="2085975" y="19050"/>
                  </a:lnTo>
                  <a:lnTo>
                    <a:pt x="2087460" y="26479"/>
                  </a:lnTo>
                  <a:lnTo>
                    <a:pt x="2091537" y="32537"/>
                  </a:lnTo>
                  <a:lnTo>
                    <a:pt x="2097595" y="36614"/>
                  </a:lnTo>
                  <a:lnTo>
                    <a:pt x="2105025" y="38100"/>
                  </a:lnTo>
                  <a:lnTo>
                    <a:pt x="2657475" y="38100"/>
                  </a:lnTo>
                  <a:lnTo>
                    <a:pt x="2664891" y="36614"/>
                  </a:lnTo>
                  <a:lnTo>
                    <a:pt x="2670949" y="32537"/>
                  </a:lnTo>
                  <a:lnTo>
                    <a:pt x="2675026" y="26479"/>
                  </a:lnTo>
                  <a:lnTo>
                    <a:pt x="2676525" y="1905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62900" y="333374"/>
              <a:ext cx="981075" cy="714375"/>
            </a:xfrm>
            <a:custGeom>
              <a:avLst/>
              <a:gdLst/>
              <a:ahLst/>
              <a:cxnLst/>
              <a:rect l="l" t="t" r="r" b="b"/>
              <a:pathLst>
                <a:path w="981075" h="714375">
                  <a:moveTo>
                    <a:pt x="666750" y="310642"/>
                  </a:moveTo>
                  <a:lnTo>
                    <a:pt x="665607" y="304800"/>
                  </a:lnTo>
                  <a:lnTo>
                    <a:pt x="664337" y="297942"/>
                  </a:lnTo>
                  <a:lnTo>
                    <a:pt x="660908" y="293243"/>
                  </a:lnTo>
                  <a:lnTo>
                    <a:pt x="566674" y="268859"/>
                  </a:lnTo>
                  <a:lnTo>
                    <a:pt x="563245" y="254889"/>
                  </a:lnTo>
                  <a:lnTo>
                    <a:pt x="557276" y="240919"/>
                  </a:lnTo>
                  <a:lnTo>
                    <a:pt x="551561" y="226949"/>
                  </a:lnTo>
                  <a:lnTo>
                    <a:pt x="550240" y="224536"/>
                  </a:lnTo>
                  <a:lnTo>
                    <a:pt x="544576" y="214122"/>
                  </a:lnTo>
                  <a:lnTo>
                    <a:pt x="587629" y="159385"/>
                  </a:lnTo>
                  <a:lnTo>
                    <a:pt x="591058" y="154813"/>
                  </a:lnTo>
                  <a:lnTo>
                    <a:pt x="593471" y="148971"/>
                  </a:lnTo>
                  <a:lnTo>
                    <a:pt x="594614" y="143129"/>
                  </a:lnTo>
                  <a:lnTo>
                    <a:pt x="594614" y="136144"/>
                  </a:lnTo>
                  <a:lnTo>
                    <a:pt x="593471" y="130302"/>
                  </a:lnTo>
                  <a:lnTo>
                    <a:pt x="592201" y="124587"/>
                  </a:lnTo>
                  <a:lnTo>
                    <a:pt x="590804" y="122174"/>
                  </a:lnTo>
                  <a:lnTo>
                    <a:pt x="588772" y="118618"/>
                  </a:lnTo>
                  <a:lnTo>
                    <a:pt x="552704" y="81407"/>
                  </a:lnTo>
                  <a:lnTo>
                    <a:pt x="536448" y="72136"/>
                  </a:lnTo>
                  <a:lnTo>
                    <a:pt x="523621" y="72136"/>
                  </a:lnTo>
                  <a:lnTo>
                    <a:pt x="517779" y="73279"/>
                  </a:lnTo>
                  <a:lnTo>
                    <a:pt x="511937" y="75692"/>
                  </a:lnTo>
                  <a:lnTo>
                    <a:pt x="507365" y="79121"/>
                  </a:lnTo>
                  <a:lnTo>
                    <a:pt x="452628" y="122174"/>
                  </a:lnTo>
                  <a:lnTo>
                    <a:pt x="440944" y="115824"/>
                  </a:lnTo>
                  <a:lnTo>
                    <a:pt x="440944" y="323469"/>
                  </a:lnTo>
                  <a:lnTo>
                    <a:pt x="440944" y="344424"/>
                  </a:lnTo>
                  <a:lnTo>
                    <a:pt x="439801" y="353695"/>
                  </a:lnTo>
                  <a:lnTo>
                    <a:pt x="417703" y="402590"/>
                  </a:lnTo>
                  <a:lnTo>
                    <a:pt x="383921" y="429387"/>
                  </a:lnTo>
                  <a:lnTo>
                    <a:pt x="343281" y="441071"/>
                  </a:lnTo>
                  <a:lnTo>
                    <a:pt x="332740" y="442214"/>
                  </a:lnTo>
                  <a:lnTo>
                    <a:pt x="322326" y="441071"/>
                  </a:lnTo>
                  <a:lnTo>
                    <a:pt x="273431" y="424688"/>
                  </a:lnTo>
                  <a:lnTo>
                    <a:pt x="242062" y="393319"/>
                  </a:lnTo>
                  <a:lnTo>
                    <a:pt x="226949" y="353695"/>
                  </a:lnTo>
                  <a:lnTo>
                    <a:pt x="224536" y="344424"/>
                  </a:lnTo>
                  <a:lnTo>
                    <a:pt x="224536" y="323469"/>
                  </a:lnTo>
                  <a:lnTo>
                    <a:pt x="226949" y="313055"/>
                  </a:lnTo>
                  <a:lnTo>
                    <a:pt x="229235" y="302514"/>
                  </a:lnTo>
                  <a:lnTo>
                    <a:pt x="256032" y="257175"/>
                  </a:lnTo>
                  <a:lnTo>
                    <a:pt x="292100" y="232791"/>
                  </a:lnTo>
                  <a:lnTo>
                    <a:pt x="332740" y="224536"/>
                  </a:lnTo>
                  <a:lnTo>
                    <a:pt x="343281" y="225679"/>
                  </a:lnTo>
                  <a:lnTo>
                    <a:pt x="383921" y="237363"/>
                  </a:lnTo>
                  <a:lnTo>
                    <a:pt x="417703" y="265303"/>
                  </a:lnTo>
                  <a:lnTo>
                    <a:pt x="437515" y="302514"/>
                  </a:lnTo>
                  <a:lnTo>
                    <a:pt x="440944" y="323469"/>
                  </a:lnTo>
                  <a:lnTo>
                    <a:pt x="440944" y="115824"/>
                  </a:lnTo>
                  <a:lnTo>
                    <a:pt x="439801" y="115189"/>
                  </a:lnTo>
                  <a:lnTo>
                    <a:pt x="411988" y="103632"/>
                  </a:lnTo>
                  <a:lnTo>
                    <a:pt x="397891" y="98933"/>
                  </a:lnTo>
                  <a:lnTo>
                    <a:pt x="389890" y="30226"/>
                  </a:lnTo>
                  <a:lnTo>
                    <a:pt x="388620" y="24384"/>
                  </a:lnTo>
                  <a:lnTo>
                    <a:pt x="386334" y="18669"/>
                  </a:lnTo>
                  <a:lnTo>
                    <a:pt x="379349" y="9398"/>
                  </a:lnTo>
                  <a:lnTo>
                    <a:pt x="373507" y="5842"/>
                  </a:lnTo>
                  <a:lnTo>
                    <a:pt x="368808" y="2286"/>
                  </a:lnTo>
                  <a:lnTo>
                    <a:pt x="361823" y="1143"/>
                  </a:lnTo>
                  <a:lnTo>
                    <a:pt x="356108" y="0"/>
                  </a:lnTo>
                  <a:lnTo>
                    <a:pt x="309499" y="0"/>
                  </a:lnTo>
                  <a:lnTo>
                    <a:pt x="276860" y="24384"/>
                  </a:lnTo>
                  <a:lnTo>
                    <a:pt x="267589" y="98933"/>
                  </a:lnTo>
                  <a:lnTo>
                    <a:pt x="253619" y="103632"/>
                  </a:lnTo>
                  <a:lnTo>
                    <a:pt x="239776" y="109347"/>
                  </a:lnTo>
                  <a:lnTo>
                    <a:pt x="226949" y="115189"/>
                  </a:lnTo>
                  <a:lnTo>
                    <a:pt x="214122" y="122174"/>
                  </a:lnTo>
                  <a:lnTo>
                    <a:pt x="159385" y="79121"/>
                  </a:lnTo>
                  <a:lnTo>
                    <a:pt x="153670" y="75692"/>
                  </a:lnTo>
                  <a:lnTo>
                    <a:pt x="147828" y="73279"/>
                  </a:lnTo>
                  <a:lnTo>
                    <a:pt x="141986" y="72136"/>
                  </a:lnTo>
                  <a:lnTo>
                    <a:pt x="130302" y="72136"/>
                  </a:lnTo>
                  <a:lnTo>
                    <a:pt x="123444" y="74422"/>
                  </a:lnTo>
                  <a:lnTo>
                    <a:pt x="118745" y="77978"/>
                  </a:lnTo>
                  <a:lnTo>
                    <a:pt x="114046" y="81407"/>
                  </a:lnTo>
                  <a:lnTo>
                    <a:pt x="76835" y="118618"/>
                  </a:lnTo>
                  <a:lnTo>
                    <a:pt x="74549" y="124587"/>
                  </a:lnTo>
                  <a:lnTo>
                    <a:pt x="72136" y="130302"/>
                  </a:lnTo>
                  <a:lnTo>
                    <a:pt x="70993" y="136144"/>
                  </a:lnTo>
                  <a:lnTo>
                    <a:pt x="70993" y="143129"/>
                  </a:lnTo>
                  <a:lnTo>
                    <a:pt x="72136" y="148971"/>
                  </a:lnTo>
                  <a:lnTo>
                    <a:pt x="74549" y="154813"/>
                  </a:lnTo>
                  <a:lnTo>
                    <a:pt x="77978" y="159385"/>
                  </a:lnTo>
                  <a:lnTo>
                    <a:pt x="121031" y="214122"/>
                  </a:lnTo>
                  <a:lnTo>
                    <a:pt x="114046" y="226949"/>
                  </a:lnTo>
                  <a:lnTo>
                    <a:pt x="108204" y="240919"/>
                  </a:lnTo>
                  <a:lnTo>
                    <a:pt x="103505" y="254889"/>
                  </a:lnTo>
                  <a:lnTo>
                    <a:pt x="98933" y="268859"/>
                  </a:lnTo>
                  <a:lnTo>
                    <a:pt x="30353" y="275844"/>
                  </a:lnTo>
                  <a:lnTo>
                    <a:pt x="0" y="304800"/>
                  </a:lnTo>
                  <a:lnTo>
                    <a:pt x="0" y="363093"/>
                  </a:lnTo>
                  <a:lnTo>
                    <a:pt x="2413" y="368808"/>
                  </a:lnTo>
                  <a:lnTo>
                    <a:pt x="4699" y="374650"/>
                  </a:lnTo>
                  <a:lnTo>
                    <a:pt x="98933" y="399034"/>
                  </a:lnTo>
                  <a:lnTo>
                    <a:pt x="103505" y="413004"/>
                  </a:lnTo>
                  <a:lnTo>
                    <a:pt x="108204" y="425831"/>
                  </a:lnTo>
                  <a:lnTo>
                    <a:pt x="114046" y="439801"/>
                  </a:lnTo>
                  <a:lnTo>
                    <a:pt x="121031" y="452628"/>
                  </a:lnTo>
                  <a:lnTo>
                    <a:pt x="77978" y="507365"/>
                  </a:lnTo>
                  <a:lnTo>
                    <a:pt x="74549" y="513207"/>
                  </a:lnTo>
                  <a:lnTo>
                    <a:pt x="72136" y="518922"/>
                  </a:lnTo>
                  <a:lnTo>
                    <a:pt x="70993" y="524764"/>
                  </a:lnTo>
                  <a:lnTo>
                    <a:pt x="70993" y="530606"/>
                  </a:lnTo>
                  <a:lnTo>
                    <a:pt x="72136" y="536448"/>
                  </a:lnTo>
                  <a:lnTo>
                    <a:pt x="74549" y="542163"/>
                  </a:lnTo>
                  <a:lnTo>
                    <a:pt x="76835" y="548132"/>
                  </a:lnTo>
                  <a:lnTo>
                    <a:pt x="114046" y="585343"/>
                  </a:lnTo>
                  <a:lnTo>
                    <a:pt x="136144" y="595757"/>
                  </a:lnTo>
                  <a:lnTo>
                    <a:pt x="141986" y="595757"/>
                  </a:lnTo>
                  <a:lnTo>
                    <a:pt x="147828" y="593471"/>
                  </a:lnTo>
                  <a:lnTo>
                    <a:pt x="153670" y="591058"/>
                  </a:lnTo>
                  <a:lnTo>
                    <a:pt x="159385" y="588772"/>
                  </a:lnTo>
                  <a:lnTo>
                    <a:pt x="214122" y="545719"/>
                  </a:lnTo>
                  <a:lnTo>
                    <a:pt x="226949" y="551561"/>
                  </a:lnTo>
                  <a:lnTo>
                    <a:pt x="239776" y="558546"/>
                  </a:lnTo>
                  <a:lnTo>
                    <a:pt x="267589" y="567817"/>
                  </a:lnTo>
                  <a:lnTo>
                    <a:pt x="275717" y="636524"/>
                  </a:lnTo>
                  <a:lnTo>
                    <a:pt x="303657" y="666750"/>
                  </a:lnTo>
                  <a:lnTo>
                    <a:pt x="361823" y="666750"/>
                  </a:lnTo>
                  <a:lnTo>
                    <a:pt x="389890" y="636524"/>
                  </a:lnTo>
                  <a:lnTo>
                    <a:pt x="397891" y="567817"/>
                  </a:lnTo>
                  <a:lnTo>
                    <a:pt x="425831" y="558546"/>
                  </a:lnTo>
                  <a:lnTo>
                    <a:pt x="439801" y="551561"/>
                  </a:lnTo>
                  <a:lnTo>
                    <a:pt x="452628" y="545719"/>
                  </a:lnTo>
                  <a:lnTo>
                    <a:pt x="507365" y="588772"/>
                  </a:lnTo>
                  <a:lnTo>
                    <a:pt x="511937" y="591058"/>
                  </a:lnTo>
                  <a:lnTo>
                    <a:pt x="517779" y="593471"/>
                  </a:lnTo>
                  <a:lnTo>
                    <a:pt x="523621" y="595757"/>
                  </a:lnTo>
                  <a:lnTo>
                    <a:pt x="530606" y="595757"/>
                  </a:lnTo>
                  <a:lnTo>
                    <a:pt x="585343" y="552704"/>
                  </a:lnTo>
                  <a:lnTo>
                    <a:pt x="590156" y="545719"/>
                  </a:lnTo>
                  <a:lnTo>
                    <a:pt x="592201" y="542163"/>
                  </a:lnTo>
                  <a:lnTo>
                    <a:pt x="593471" y="536448"/>
                  </a:lnTo>
                  <a:lnTo>
                    <a:pt x="594614" y="530606"/>
                  </a:lnTo>
                  <a:lnTo>
                    <a:pt x="594614" y="524764"/>
                  </a:lnTo>
                  <a:lnTo>
                    <a:pt x="593471" y="518922"/>
                  </a:lnTo>
                  <a:lnTo>
                    <a:pt x="591058" y="513207"/>
                  </a:lnTo>
                  <a:lnTo>
                    <a:pt x="587629" y="507365"/>
                  </a:lnTo>
                  <a:lnTo>
                    <a:pt x="544576" y="452628"/>
                  </a:lnTo>
                  <a:lnTo>
                    <a:pt x="550240" y="442214"/>
                  </a:lnTo>
                  <a:lnTo>
                    <a:pt x="551561" y="439801"/>
                  </a:lnTo>
                  <a:lnTo>
                    <a:pt x="557276" y="425831"/>
                  </a:lnTo>
                  <a:lnTo>
                    <a:pt x="563245" y="413004"/>
                  </a:lnTo>
                  <a:lnTo>
                    <a:pt x="566674" y="399034"/>
                  </a:lnTo>
                  <a:lnTo>
                    <a:pt x="636397" y="390906"/>
                  </a:lnTo>
                  <a:lnTo>
                    <a:pt x="642239" y="389763"/>
                  </a:lnTo>
                  <a:lnTo>
                    <a:pt x="666750" y="356108"/>
                  </a:lnTo>
                  <a:lnTo>
                    <a:pt x="666750" y="310642"/>
                  </a:lnTo>
                  <a:close/>
                </a:path>
                <a:path w="981075" h="714375">
                  <a:moveTo>
                    <a:pt x="981075" y="480822"/>
                  </a:moveTo>
                  <a:lnTo>
                    <a:pt x="971677" y="455803"/>
                  </a:lnTo>
                  <a:lnTo>
                    <a:pt x="971257" y="454533"/>
                  </a:lnTo>
                  <a:lnTo>
                    <a:pt x="970534" y="452247"/>
                  </a:lnTo>
                  <a:lnTo>
                    <a:pt x="968248" y="449961"/>
                  </a:lnTo>
                  <a:lnTo>
                    <a:pt x="962406" y="445516"/>
                  </a:lnTo>
                  <a:lnTo>
                    <a:pt x="956437" y="443230"/>
                  </a:lnTo>
                  <a:lnTo>
                    <a:pt x="948309" y="443230"/>
                  </a:lnTo>
                  <a:lnTo>
                    <a:pt x="894588" y="454533"/>
                  </a:lnTo>
                  <a:lnTo>
                    <a:pt x="891184" y="449961"/>
                  </a:lnTo>
                  <a:lnTo>
                    <a:pt x="888746" y="446659"/>
                  </a:lnTo>
                  <a:lnTo>
                    <a:pt x="882916" y="440944"/>
                  </a:lnTo>
                  <a:lnTo>
                    <a:pt x="881761" y="439801"/>
                  </a:lnTo>
                  <a:lnTo>
                    <a:pt x="894651" y="404368"/>
                  </a:lnTo>
                  <a:lnTo>
                    <a:pt x="900430" y="388493"/>
                  </a:lnTo>
                  <a:lnTo>
                    <a:pt x="901573" y="385064"/>
                  </a:lnTo>
                  <a:lnTo>
                    <a:pt x="901573" y="381635"/>
                  </a:lnTo>
                  <a:lnTo>
                    <a:pt x="900430" y="374777"/>
                  </a:lnTo>
                  <a:lnTo>
                    <a:pt x="895731" y="369062"/>
                  </a:lnTo>
                  <a:lnTo>
                    <a:pt x="893445" y="365760"/>
                  </a:lnTo>
                  <a:lnTo>
                    <a:pt x="891032" y="364617"/>
                  </a:lnTo>
                  <a:lnTo>
                    <a:pt x="871220" y="354457"/>
                  </a:lnTo>
                  <a:lnTo>
                    <a:pt x="871220" y="526415"/>
                  </a:lnTo>
                  <a:lnTo>
                    <a:pt x="871220" y="533146"/>
                  </a:lnTo>
                  <a:lnTo>
                    <a:pt x="868934" y="549148"/>
                  </a:lnTo>
                  <a:lnTo>
                    <a:pt x="866521" y="556006"/>
                  </a:lnTo>
                  <a:lnTo>
                    <a:pt x="863092" y="564007"/>
                  </a:lnTo>
                  <a:lnTo>
                    <a:pt x="858393" y="570738"/>
                  </a:lnTo>
                  <a:lnTo>
                    <a:pt x="853694" y="576453"/>
                  </a:lnTo>
                  <a:lnTo>
                    <a:pt x="848995" y="583311"/>
                  </a:lnTo>
                  <a:lnTo>
                    <a:pt x="809244" y="605028"/>
                  </a:lnTo>
                  <a:lnTo>
                    <a:pt x="801116" y="606044"/>
                  </a:lnTo>
                  <a:lnTo>
                    <a:pt x="794131" y="607314"/>
                  </a:lnTo>
                  <a:lnTo>
                    <a:pt x="785876" y="606044"/>
                  </a:lnTo>
                  <a:lnTo>
                    <a:pt x="777748" y="606044"/>
                  </a:lnTo>
                  <a:lnTo>
                    <a:pt x="770636" y="603885"/>
                  </a:lnTo>
                  <a:lnTo>
                    <a:pt x="735584" y="584454"/>
                  </a:lnTo>
                  <a:lnTo>
                    <a:pt x="729742" y="579882"/>
                  </a:lnTo>
                  <a:lnTo>
                    <a:pt x="713486" y="545719"/>
                  </a:lnTo>
                  <a:lnTo>
                    <a:pt x="711073" y="538861"/>
                  </a:lnTo>
                  <a:lnTo>
                    <a:pt x="711073" y="524129"/>
                  </a:lnTo>
                  <a:lnTo>
                    <a:pt x="712216" y="516128"/>
                  </a:lnTo>
                  <a:lnTo>
                    <a:pt x="728599" y="480822"/>
                  </a:lnTo>
                  <a:lnTo>
                    <a:pt x="733298" y="473964"/>
                  </a:lnTo>
                  <a:lnTo>
                    <a:pt x="773049" y="452247"/>
                  </a:lnTo>
                  <a:lnTo>
                    <a:pt x="781177" y="451231"/>
                  </a:lnTo>
                  <a:lnTo>
                    <a:pt x="788289" y="449961"/>
                  </a:lnTo>
                  <a:lnTo>
                    <a:pt x="796417" y="451231"/>
                  </a:lnTo>
                  <a:lnTo>
                    <a:pt x="804545" y="451231"/>
                  </a:lnTo>
                  <a:lnTo>
                    <a:pt x="811657" y="453517"/>
                  </a:lnTo>
                  <a:lnTo>
                    <a:pt x="846709" y="472821"/>
                  </a:lnTo>
                  <a:lnTo>
                    <a:pt x="852551" y="477393"/>
                  </a:lnTo>
                  <a:lnTo>
                    <a:pt x="868934" y="511556"/>
                  </a:lnTo>
                  <a:lnTo>
                    <a:pt x="870077" y="518414"/>
                  </a:lnTo>
                  <a:lnTo>
                    <a:pt x="871220" y="526415"/>
                  </a:lnTo>
                  <a:lnTo>
                    <a:pt x="871220" y="354457"/>
                  </a:lnTo>
                  <a:lnTo>
                    <a:pt x="866521" y="352044"/>
                  </a:lnTo>
                  <a:lnTo>
                    <a:pt x="863092" y="350901"/>
                  </a:lnTo>
                  <a:lnTo>
                    <a:pt x="852551" y="350901"/>
                  </a:lnTo>
                  <a:lnTo>
                    <a:pt x="845439" y="354330"/>
                  </a:lnTo>
                  <a:lnTo>
                    <a:pt x="840867" y="358902"/>
                  </a:lnTo>
                  <a:lnTo>
                    <a:pt x="810514" y="404368"/>
                  </a:lnTo>
                  <a:lnTo>
                    <a:pt x="799973" y="403352"/>
                  </a:lnTo>
                  <a:lnTo>
                    <a:pt x="790575" y="403352"/>
                  </a:lnTo>
                  <a:lnTo>
                    <a:pt x="767207" y="354330"/>
                  </a:lnTo>
                  <a:lnTo>
                    <a:pt x="764921" y="350901"/>
                  </a:lnTo>
                  <a:lnTo>
                    <a:pt x="762508" y="348615"/>
                  </a:lnTo>
                  <a:lnTo>
                    <a:pt x="756666" y="345186"/>
                  </a:lnTo>
                  <a:lnTo>
                    <a:pt x="749681" y="342900"/>
                  </a:lnTo>
                  <a:lnTo>
                    <a:pt x="746125" y="342900"/>
                  </a:lnTo>
                  <a:lnTo>
                    <a:pt x="742696" y="344043"/>
                  </a:lnTo>
                  <a:lnTo>
                    <a:pt x="716915" y="352044"/>
                  </a:lnTo>
                  <a:lnTo>
                    <a:pt x="713486" y="353187"/>
                  </a:lnTo>
                  <a:lnTo>
                    <a:pt x="709930" y="355473"/>
                  </a:lnTo>
                  <a:lnTo>
                    <a:pt x="705231" y="361188"/>
                  </a:lnTo>
                  <a:lnTo>
                    <a:pt x="702945" y="368046"/>
                  </a:lnTo>
                  <a:lnTo>
                    <a:pt x="702945" y="374777"/>
                  </a:lnTo>
                  <a:lnTo>
                    <a:pt x="714629" y="428371"/>
                  </a:lnTo>
                  <a:lnTo>
                    <a:pt x="706501" y="434086"/>
                  </a:lnTo>
                  <a:lnTo>
                    <a:pt x="699389" y="440944"/>
                  </a:lnTo>
                  <a:lnTo>
                    <a:pt x="647954" y="421513"/>
                  </a:lnTo>
                  <a:lnTo>
                    <a:pt x="644525" y="421513"/>
                  </a:lnTo>
                  <a:lnTo>
                    <a:pt x="610616" y="454533"/>
                  </a:lnTo>
                  <a:lnTo>
                    <a:pt x="609473" y="457962"/>
                  </a:lnTo>
                  <a:lnTo>
                    <a:pt x="608203" y="461391"/>
                  </a:lnTo>
                  <a:lnTo>
                    <a:pt x="609473" y="469392"/>
                  </a:lnTo>
                  <a:lnTo>
                    <a:pt x="611759" y="475107"/>
                  </a:lnTo>
                  <a:lnTo>
                    <a:pt x="614045" y="478536"/>
                  </a:lnTo>
                  <a:lnTo>
                    <a:pt x="664337" y="510413"/>
                  </a:lnTo>
                  <a:lnTo>
                    <a:pt x="663194" y="519557"/>
                  </a:lnTo>
                  <a:lnTo>
                    <a:pt x="662051" y="529717"/>
                  </a:lnTo>
                  <a:lnTo>
                    <a:pt x="611759" y="552577"/>
                  </a:lnTo>
                  <a:lnTo>
                    <a:pt x="609473" y="553720"/>
                  </a:lnTo>
                  <a:lnTo>
                    <a:pt x="605917" y="556006"/>
                  </a:lnTo>
                  <a:lnTo>
                    <a:pt x="602361" y="562864"/>
                  </a:lnTo>
                  <a:lnTo>
                    <a:pt x="600075" y="569722"/>
                  </a:lnTo>
                  <a:lnTo>
                    <a:pt x="601218" y="573024"/>
                  </a:lnTo>
                  <a:lnTo>
                    <a:pt x="601218" y="576453"/>
                  </a:lnTo>
                  <a:lnTo>
                    <a:pt x="618744" y="611759"/>
                  </a:lnTo>
                  <a:lnTo>
                    <a:pt x="625856" y="614045"/>
                  </a:lnTo>
                  <a:lnTo>
                    <a:pt x="632841" y="614045"/>
                  </a:lnTo>
                  <a:lnTo>
                    <a:pt x="687705" y="602742"/>
                  </a:lnTo>
                  <a:lnTo>
                    <a:pt x="693547" y="610616"/>
                  </a:lnTo>
                  <a:lnTo>
                    <a:pt x="700659" y="617474"/>
                  </a:lnTo>
                  <a:lnTo>
                    <a:pt x="681863" y="668782"/>
                  </a:lnTo>
                  <a:lnTo>
                    <a:pt x="680720" y="672211"/>
                  </a:lnTo>
                  <a:lnTo>
                    <a:pt x="680720" y="675640"/>
                  </a:lnTo>
                  <a:lnTo>
                    <a:pt x="681863" y="682498"/>
                  </a:lnTo>
                  <a:lnTo>
                    <a:pt x="685419" y="688213"/>
                  </a:lnTo>
                  <a:lnTo>
                    <a:pt x="688975" y="690499"/>
                  </a:lnTo>
                  <a:lnTo>
                    <a:pt x="691261" y="692785"/>
                  </a:lnTo>
                  <a:lnTo>
                    <a:pt x="715772" y="704088"/>
                  </a:lnTo>
                  <a:lnTo>
                    <a:pt x="719328" y="706374"/>
                  </a:lnTo>
                  <a:lnTo>
                    <a:pt x="729742" y="706374"/>
                  </a:lnTo>
                  <a:lnTo>
                    <a:pt x="736854" y="702945"/>
                  </a:lnTo>
                  <a:lnTo>
                    <a:pt x="739140" y="700659"/>
                  </a:lnTo>
                  <a:lnTo>
                    <a:pt x="741553" y="698373"/>
                  </a:lnTo>
                  <a:lnTo>
                    <a:pt x="771906" y="652780"/>
                  </a:lnTo>
                  <a:lnTo>
                    <a:pt x="782320" y="653923"/>
                  </a:lnTo>
                  <a:lnTo>
                    <a:pt x="791718" y="653923"/>
                  </a:lnTo>
                  <a:lnTo>
                    <a:pt x="815086" y="702945"/>
                  </a:lnTo>
                  <a:lnTo>
                    <a:pt x="832612" y="714375"/>
                  </a:lnTo>
                  <a:lnTo>
                    <a:pt x="836168" y="714375"/>
                  </a:lnTo>
                  <a:lnTo>
                    <a:pt x="839597" y="713232"/>
                  </a:lnTo>
                  <a:lnTo>
                    <a:pt x="865378" y="705231"/>
                  </a:lnTo>
                  <a:lnTo>
                    <a:pt x="868934" y="704088"/>
                  </a:lnTo>
                  <a:lnTo>
                    <a:pt x="871220" y="701802"/>
                  </a:lnTo>
                  <a:lnTo>
                    <a:pt x="875919" y="696087"/>
                  </a:lnTo>
                  <a:lnTo>
                    <a:pt x="879348" y="689229"/>
                  </a:lnTo>
                  <a:lnTo>
                    <a:pt x="879348" y="682498"/>
                  </a:lnTo>
                  <a:lnTo>
                    <a:pt x="872858" y="652780"/>
                  </a:lnTo>
                  <a:lnTo>
                    <a:pt x="867664" y="628904"/>
                  </a:lnTo>
                  <a:lnTo>
                    <a:pt x="874776" y="623189"/>
                  </a:lnTo>
                  <a:lnTo>
                    <a:pt x="882904" y="616331"/>
                  </a:lnTo>
                  <a:lnTo>
                    <a:pt x="934339" y="635762"/>
                  </a:lnTo>
                  <a:lnTo>
                    <a:pt x="937768" y="635762"/>
                  </a:lnTo>
                  <a:lnTo>
                    <a:pt x="941324" y="636905"/>
                  </a:lnTo>
                  <a:lnTo>
                    <a:pt x="948309" y="634619"/>
                  </a:lnTo>
                  <a:lnTo>
                    <a:pt x="968870" y="607314"/>
                  </a:lnTo>
                  <a:lnTo>
                    <a:pt x="971677" y="601599"/>
                  </a:lnTo>
                  <a:lnTo>
                    <a:pt x="972820" y="599313"/>
                  </a:lnTo>
                  <a:lnTo>
                    <a:pt x="974090" y="594741"/>
                  </a:lnTo>
                  <a:lnTo>
                    <a:pt x="972820" y="587883"/>
                  </a:lnTo>
                  <a:lnTo>
                    <a:pt x="969391" y="582168"/>
                  </a:lnTo>
                  <a:lnTo>
                    <a:pt x="966978" y="578739"/>
                  </a:lnTo>
                  <a:lnTo>
                    <a:pt x="964692" y="576453"/>
                  </a:lnTo>
                  <a:lnTo>
                    <a:pt x="917956" y="546862"/>
                  </a:lnTo>
                  <a:lnTo>
                    <a:pt x="919099" y="537718"/>
                  </a:lnTo>
                  <a:lnTo>
                    <a:pt x="919099" y="527431"/>
                  </a:lnTo>
                  <a:lnTo>
                    <a:pt x="969391" y="504698"/>
                  </a:lnTo>
                  <a:lnTo>
                    <a:pt x="972820" y="503555"/>
                  </a:lnTo>
                  <a:lnTo>
                    <a:pt x="976376" y="501269"/>
                  </a:lnTo>
                  <a:lnTo>
                    <a:pt x="979932" y="494411"/>
                  </a:lnTo>
                  <a:lnTo>
                    <a:pt x="981075" y="487553"/>
                  </a:lnTo>
                  <a:lnTo>
                    <a:pt x="981075" y="480822"/>
                  </a:lnTo>
                  <a:close/>
                </a:path>
              </a:pathLst>
            </a:custGeom>
            <a:solidFill>
              <a:srgbClr val="FFB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8">
            <a:extLst>
              <a:ext uri="{FF2B5EF4-FFF2-40B4-BE49-F238E27FC236}">
                <a16:creationId xmlns:a16="http://schemas.microsoft.com/office/drawing/2014/main" id="{F3EAC252-EE45-42FF-B789-37884717739B}"/>
              </a:ext>
            </a:extLst>
          </p:cNvPr>
          <p:cNvSpPr txBox="1"/>
          <p:nvPr/>
        </p:nvSpPr>
        <p:spPr>
          <a:xfrm>
            <a:off x="3469929" y="3091985"/>
            <a:ext cx="165791" cy="2930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s-ES" b="1" spc="15" dirty="0">
                <a:solidFill>
                  <a:srgbClr val="434343"/>
                </a:solidFill>
                <a:latin typeface="Trebuchet MS"/>
                <a:cs typeface="Trebuchet MS"/>
              </a:rPr>
              <a:t>2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6056B26E-6761-4AB0-9B8A-75E8E12E885E}"/>
              </a:ext>
            </a:extLst>
          </p:cNvPr>
          <p:cNvSpPr txBox="1"/>
          <p:nvPr/>
        </p:nvSpPr>
        <p:spPr>
          <a:xfrm>
            <a:off x="5555904" y="3091984"/>
            <a:ext cx="165791" cy="2930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s-ES" b="1" spc="15" dirty="0">
                <a:solidFill>
                  <a:srgbClr val="434343"/>
                </a:solidFill>
                <a:latin typeface="Trebuchet MS"/>
                <a:cs typeface="Trebuchet MS"/>
              </a:rPr>
              <a:t>3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29" name="object 8">
            <a:extLst>
              <a:ext uri="{FF2B5EF4-FFF2-40B4-BE49-F238E27FC236}">
                <a16:creationId xmlns:a16="http://schemas.microsoft.com/office/drawing/2014/main" id="{3076BB3C-8C85-4971-891D-1D5D87167AD9}"/>
              </a:ext>
            </a:extLst>
          </p:cNvPr>
          <p:cNvSpPr txBox="1"/>
          <p:nvPr/>
        </p:nvSpPr>
        <p:spPr>
          <a:xfrm>
            <a:off x="7620000" y="3091983"/>
            <a:ext cx="165791" cy="2930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s-ES" b="1" spc="15" dirty="0">
                <a:solidFill>
                  <a:srgbClr val="434343"/>
                </a:solidFill>
                <a:latin typeface="Trebuchet MS"/>
                <a:cs typeface="Trebuchet MS"/>
              </a:rPr>
              <a:t>4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8230961A-DDCC-4AC2-990E-733452156EE3}"/>
              </a:ext>
            </a:extLst>
          </p:cNvPr>
          <p:cNvSpPr txBox="1"/>
          <p:nvPr/>
        </p:nvSpPr>
        <p:spPr>
          <a:xfrm>
            <a:off x="6974867" y="4025633"/>
            <a:ext cx="1456055" cy="155811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lang="es-ES" sz="800" b="1" spc="30" dirty="0">
                <a:solidFill>
                  <a:srgbClr val="434343"/>
                </a:solidFill>
                <a:latin typeface="Trebuchet MS"/>
                <a:cs typeface="Trebuchet MS"/>
              </a:rPr>
              <a:t>Sum up and </a:t>
            </a:r>
            <a:r>
              <a:rPr lang="es-ES" sz="800" b="1" spc="30" dirty="0" err="1">
                <a:solidFill>
                  <a:srgbClr val="434343"/>
                </a:solidFill>
                <a:latin typeface="Trebuchet MS"/>
                <a:cs typeface="Trebuchet MS"/>
              </a:rPr>
              <a:t>limitations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23873567-50CD-4064-93AB-1E41CC2F4023}"/>
              </a:ext>
            </a:extLst>
          </p:cNvPr>
          <p:cNvSpPr txBox="1"/>
          <p:nvPr/>
        </p:nvSpPr>
        <p:spPr>
          <a:xfrm>
            <a:off x="3111848" y="3663533"/>
            <a:ext cx="881952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s-ES" sz="950" b="1" spc="40" dirty="0" err="1">
                <a:solidFill>
                  <a:srgbClr val="434343"/>
                </a:solidFill>
                <a:latin typeface="Trebuchet MS"/>
                <a:cs typeface="Trebuchet MS"/>
              </a:rPr>
              <a:t>Types</a:t>
            </a:r>
            <a:r>
              <a:rPr lang="es-ES" sz="950" b="1" spc="4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es-ES" sz="950" b="1" spc="40" dirty="0" err="1">
                <a:solidFill>
                  <a:srgbClr val="434343"/>
                </a:solidFill>
                <a:latin typeface="Trebuchet MS"/>
                <a:cs typeface="Trebuchet MS"/>
              </a:rPr>
              <a:t>of</a:t>
            </a:r>
            <a:r>
              <a:rPr lang="es-ES" sz="950" b="1" spc="40" dirty="0">
                <a:solidFill>
                  <a:srgbClr val="434343"/>
                </a:solidFill>
                <a:latin typeface="Trebuchet MS"/>
                <a:cs typeface="Trebuchet MS"/>
              </a:rPr>
              <a:t> AR</a:t>
            </a:r>
            <a:endParaRPr sz="950" dirty="0">
              <a:latin typeface="Trebuchet MS"/>
              <a:cs typeface="Trebuchet MS"/>
            </a:endParaRPr>
          </a:p>
        </p:txBody>
      </p:sp>
      <p:sp>
        <p:nvSpPr>
          <p:cNvPr id="31" name="object 20">
            <a:extLst>
              <a:ext uri="{FF2B5EF4-FFF2-40B4-BE49-F238E27FC236}">
                <a16:creationId xmlns:a16="http://schemas.microsoft.com/office/drawing/2014/main" id="{59ED1FC0-1658-40A1-B359-DD890E32463B}"/>
              </a:ext>
            </a:extLst>
          </p:cNvPr>
          <p:cNvSpPr txBox="1"/>
          <p:nvPr/>
        </p:nvSpPr>
        <p:spPr>
          <a:xfrm>
            <a:off x="1083024" y="3663533"/>
            <a:ext cx="881952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s-ES" sz="950" b="1" spc="40" dirty="0" err="1">
                <a:solidFill>
                  <a:srgbClr val="434343"/>
                </a:solidFill>
                <a:latin typeface="Trebuchet MS"/>
                <a:cs typeface="Trebuchet MS"/>
              </a:rPr>
              <a:t>What</a:t>
            </a:r>
            <a:r>
              <a:rPr lang="es-ES" sz="950" b="1" spc="4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es-ES" sz="950" b="1" spc="40" dirty="0" err="1">
                <a:solidFill>
                  <a:srgbClr val="434343"/>
                </a:solidFill>
                <a:latin typeface="Trebuchet MS"/>
                <a:cs typeface="Trebuchet MS"/>
              </a:rPr>
              <a:t>is</a:t>
            </a:r>
            <a:r>
              <a:rPr lang="es-ES" sz="950" b="1" spc="40" dirty="0">
                <a:solidFill>
                  <a:srgbClr val="434343"/>
                </a:solidFill>
                <a:latin typeface="Trebuchet MS"/>
                <a:cs typeface="Trebuchet MS"/>
              </a:rPr>
              <a:t> AR?</a:t>
            </a:r>
            <a:endParaRPr sz="950" dirty="0">
              <a:latin typeface="Trebuchet MS"/>
              <a:cs typeface="Trebuchet MS"/>
            </a:endParaRPr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00A45B2D-1CA4-4BFE-8C51-CDEFDAB257CB}"/>
              </a:ext>
            </a:extLst>
          </p:cNvPr>
          <p:cNvSpPr txBox="1"/>
          <p:nvPr/>
        </p:nvSpPr>
        <p:spPr>
          <a:xfrm>
            <a:off x="3264248" y="3815933"/>
            <a:ext cx="881952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s-ES" sz="950" b="1" spc="40" dirty="0" err="1">
                <a:solidFill>
                  <a:srgbClr val="434343"/>
                </a:solidFill>
                <a:latin typeface="Trebuchet MS"/>
                <a:cs typeface="Trebuchet MS"/>
              </a:rPr>
              <a:t>Types</a:t>
            </a:r>
            <a:r>
              <a:rPr lang="es-ES" sz="950" b="1" spc="4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es-ES" sz="950" b="1" spc="40" dirty="0" err="1">
                <a:solidFill>
                  <a:srgbClr val="434343"/>
                </a:solidFill>
                <a:latin typeface="Trebuchet MS"/>
                <a:cs typeface="Trebuchet MS"/>
              </a:rPr>
              <a:t>of</a:t>
            </a:r>
            <a:r>
              <a:rPr lang="es-ES" sz="950" b="1" spc="40" dirty="0">
                <a:solidFill>
                  <a:srgbClr val="434343"/>
                </a:solidFill>
                <a:latin typeface="Trebuchet MS"/>
                <a:cs typeface="Trebuchet MS"/>
              </a:rPr>
              <a:t> AR</a:t>
            </a:r>
            <a:endParaRPr sz="95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68176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50865DDA-DABE-4C1A-B4D2-B839AC4125CB}"/>
              </a:ext>
            </a:extLst>
          </p:cNvPr>
          <p:cNvSpPr/>
          <p:nvPr/>
        </p:nvSpPr>
        <p:spPr>
          <a:xfrm>
            <a:off x="8086725" y="323849"/>
            <a:ext cx="733425" cy="742950"/>
          </a:xfrm>
          <a:custGeom>
            <a:avLst/>
            <a:gdLst/>
            <a:ahLst/>
            <a:cxnLst/>
            <a:rect l="l" t="t" r="r" b="b"/>
            <a:pathLst>
              <a:path w="733425" h="742950">
                <a:moveTo>
                  <a:pt x="495300" y="272034"/>
                </a:moveTo>
                <a:lnTo>
                  <a:pt x="490982" y="228854"/>
                </a:lnTo>
                <a:lnTo>
                  <a:pt x="478028" y="188849"/>
                </a:lnTo>
                <a:lnTo>
                  <a:pt x="458597" y="152146"/>
                </a:lnTo>
                <a:lnTo>
                  <a:pt x="432485" y="121920"/>
                </a:lnTo>
                <a:lnTo>
                  <a:pt x="431546" y="120904"/>
                </a:lnTo>
                <a:lnTo>
                  <a:pt x="400304" y="93853"/>
                </a:lnTo>
                <a:lnTo>
                  <a:pt x="363601" y="74422"/>
                </a:lnTo>
                <a:lnTo>
                  <a:pt x="323723" y="61468"/>
                </a:lnTo>
                <a:lnTo>
                  <a:pt x="299847" y="58127"/>
                </a:lnTo>
                <a:lnTo>
                  <a:pt x="299847" y="137033"/>
                </a:lnTo>
                <a:lnTo>
                  <a:pt x="299847" y="144653"/>
                </a:lnTo>
                <a:lnTo>
                  <a:pt x="298831" y="148971"/>
                </a:lnTo>
                <a:lnTo>
                  <a:pt x="296672" y="152146"/>
                </a:lnTo>
                <a:lnTo>
                  <a:pt x="294513" y="154305"/>
                </a:lnTo>
                <a:lnTo>
                  <a:pt x="291211" y="156464"/>
                </a:lnTo>
                <a:lnTo>
                  <a:pt x="288036" y="158623"/>
                </a:lnTo>
                <a:lnTo>
                  <a:pt x="284734" y="159766"/>
                </a:lnTo>
                <a:lnTo>
                  <a:pt x="280416" y="160782"/>
                </a:lnTo>
                <a:lnTo>
                  <a:pt x="269748" y="160782"/>
                </a:lnTo>
                <a:lnTo>
                  <a:pt x="248031" y="165100"/>
                </a:lnTo>
                <a:lnTo>
                  <a:pt x="210312" y="185674"/>
                </a:lnTo>
                <a:lnTo>
                  <a:pt x="183261" y="219075"/>
                </a:lnTo>
                <a:lnTo>
                  <a:pt x="169291" y="272034"/>
                </a:lnTo>
                <a:lnTo>
                  <a:pt x="169291" y="275209"/>
                </a:lnTo>
                <a:lnTo>
                  <a:pt x="168148" y="279527"/>
                </a:lnTo>
                <a:lnTo>
                  <a:pt x="149860" y="291465"/>
                </a:lnTo>
                <a:lnTo>
                  <a:pt x="146558" y="290322"/>
                </a:lnTo>
                <a:lnTo>
                  <a:pt x="142367" y="289306"/>
                </a:lnTo>
                <a:lnTo>
                  <a:pt x="131445" y="275209"/>
                </a:lnTo>
                <a:lnTo>
                  <a:pt x="130429" y="272034"/>
                </a:lnTo>
                <a:lnTo>
                  <a:pt x="136906" y="226695"/>
                </a:lnTo>
                <a:lnTo>
                  <a:pt x="156337" y="187833"/>
                </a:lnTo>
                <a:lnTo>
                  <a:pt x="185547" y="155448"/>
                </a:lnTo>
                <a:lnTo>
                  <a:pt x="222123" y="132715"/>
                </a:lnTo>
                <a:lnTo>
                  <a:pt x="265303" y="121920"/>
                </a:lnTo>
                <a:lnTo>
                  <a:pt x="284734" y="121920"/>
                </a:lnTo>
                <a:lnTo>
                  <a:pt x="288036" y="123063"/>
                </a:lnTo>
                <a:lnTo>
                  <a:pt x="291211" y="125222"/>
                </a:lnTo>
                <a:lnTo>
                  <a:pt x="294513" y="127381"/>
                </a:lnTo>
                <a:lnTo>
                  <a:pt x="296672" y="129540"/>
                </a:lnTo>
                <a:lnTo>
                  <a:pt x="298831" y="133858"/>
                </a:lnTo>
                <a:lnTo>
                  <a:pt x="299847" y="137033"/>
                </a:lnTo>
                <a:lnTo>
                  <a:pt x="299847" y="58127"/>
                </a:lnTo>
                <a:lnTo>
                  <a:pt x="258826" y="58293"/>
                </a:lnTo>
                <a:lnTo>
                  <a:pt x="216789" y="66929"/>
                </a:lnTo>
                <a:lnTo>
                  <a:pt x="178943" y="83058"/>
                </a:lnTo>
                <a:lnTo>
                  <a:pt x="144399" y="106807"/>
                </a:lnTo>
                <a:lnTo>
                  <a:pt x="115316" y="136017"/>
                </a:lnTo>
                <a:lnTo>
                  <a:pt x="92583" y="169418"/>
                </a:lnTo>
                <a:lnTo>
                  <a:pt x="76454" y="208280"/>
                </a:lnTo>
                <a:lnTo>
                  <a:pt x="67818" y="249301"/>
                </a:lnTo>
                <a:lnTo>
                  <a:pt x="66675" y="272034"/>
                </a:lnTo>
                <a:lnTo>
                  <a:pt x="67818" y="293624"/>
                </a:lnTo>
                <a:lnTo>
                  <a:pt x="76454" y="335661"/>
                </a:lnTo>
                <a:lnTo>
                  <a:pt x="92583" y="373507"/>
                </a:lnTo>
                <a:lnTo>
                  <a:pt x="115316" y="408051"/>
                </a:lnTo>
                <a:lnTo>
                  <a:pt x="144399" y="437134"/>
                </a:lnTo>
                <a:lnTo>
                  <a:pt x="178943" y="459867"/>
                </a:lnTo>
                <a:lnTo>
                  <a:pt x="216789" y="475996"/>
                </a:lnTo>
                <a:lnTo>
                  <a:pt x="258826" y="484632"/>
                </a:lnTo>
                <a:lnTo>
                  <a:pt x="280416" y="485775"/>
                </a:lnTo>
                <a:lnTo>
                  <a:pt x="303149" y="484632"/>
                </a:lnTo>
                <a:lnTo>
                  <a:pt x="344170" y="475996"/>
                </a:lnTo>
                <a:lnTo>
                  <a:pt x="383032" y="459867"/>
                </a:lnTo>
                <a:lnTo>
                  <a:pt x="416433" y="437134"/>
                </a:lnTo>
                <a:lnTo>
                  <a:pt x="445643" y="408051"/>
                </a:lnTo>
                <a:lnTo>
                  <a:pt x="469392" y="373507"/>
                </a:lnTo>
                <a:lnTo>
                  <a:pt x="485521" y="335661"/>
                </a:lnTo>
                <a:lnTo>
                  <a:pt x="494284" y="293624"/>
                </a:lnTo>
                <a:lnTo>
                  <a:pt x="494385" y="291465"/>
                </a:lnTo>
                <a:lnTo>
                  <a:pt x="495300" y="272034"/>
                </a:lnTo>
                <a:close/>
              </a:path>
              <a:path w="733425" h="742950">
                <a:moveTo>
                  <a:pt x="561975" y="276733"/>
                </a:moveTo>
                <a:lnTo>
                  <a:pt x="560832" y="261747"/>
                </a:lnTo>
                <a:lnTo>
                  <a:pt x="559689" y="247904"/>
                </a:lnTo>
                <a:lnTo>
                  <a:pt x="558673" y="234061"/>
                </a:lnTo>
                <a:lnTo>
                  <a:pt x="555371" y="221234"/>
                </a:lnTo>
                <a:lnTo>
                  <a:pt x="553212" y="207264"/>
                </a:lnTo>
                <a:lnTo>
                  <a:pt x="544576" y="181610"/>
                </a:lnTo>
                <a:lnTo>
                  <a:pt x="539115" y="168783"/>
                </a:lnTo>
                <a:lnTo>
                  <a:pt x="533654" y="157099"/>
                </a:lnTo>
                <a:lnTo>
                  <a:pt x="527177" y="145288"/>
                </a:lnTo>
                <a:lnTo>
                  <a:pt x="520573" y="133604"/>
                </a:lnTo>
                <a:lnTo>
                  <a:pt x="518414" y="129667"/>
                </a:lnTo>
                <a:lnTo>
                  <a:pt x="518414" y="276733"/>
                </a:lnTo>
                <a:lnTo>
                  <a:pt x="517398" y="300228"/>
                </a:lnTo>
                <a:lnTo>
                  <a:pt x="507619" y="346202"/>
                </a:lnTo>
                <a:lnTo>
                  <a:pt x="489077" y="387858"/>
                </a:lnTo>
                <a:lnTo>
                  <a:pt x="464058" y="424180"/>
                </a:lnTo>
                <a:lnTo>
                  <a:pt x="431546" y="456311"/>
                </a:lnTo>
                <a:lnTo>
                  <a:pt x="393446" y="481965"/>
                </a:lnTo>
                <a:lnTo>
                  <a:pt x="351028" y="498983"/>
                </a:lnTo>
                <a:lnTo>
                  <a:pt x="305435" y="508635"/>
                </a:lnTo>
                <a:lnTo>
                  <a:pt x="280416" y="509651"/>
                </a:lnTo>
                <a:lnTo>
                  <a:pt x="256540" y="508635"/>
                </a:lnTo>
                <a:lnTo>
                  <a:pt x="209804" y="498983"/>
                </a:lnTo>
                <a:lnTo>
                  <a:pt x="167386" y="481965"/>
                </a:lnTo>
                <a:lnTo>
                  <a:pt x="130429" y="456311"/>
                </a:lnTo>
                <a:lnTo>
                  <a:pt x="97917" y="424180"/>
                </a:lnTo>
                <a:lnTo>
                  <a:pt x="71755" y="387858"/>
                </a:lnTo>
                <a:lnTo>
                  <a:pt x="54356" y="346202"/>
                </a:lnTo>
                <a:lnTo>
                  <a:pt x="44577" y="300228"/>
                </a:lnTo>
                <a:lnTo>
                  <a:pt x="43561" y="276733"/>
                </a:lnTo>
                <a:lnTo>
                  <a:pt x="44577" y="252222"/>
                </a:lnTo>
                <a:lnTo>
                  <a:pt x="54356" y="207264"/>
                </a:lnTo>
                <a:lnTo>
                  <a:pt x="71755" y="165608"/>
                </a:lnTo>
                <a:lnTo>
                  <a:pt x="97917" y="128270"/>
                </a:lnTo>
                <a:lnTo>
                  <a:pt x="130429" y="96139"/>
                </a:lnTo>
                <a:lnTo>
                  <a:pt x="167386" y="71628"/>
                </a:lnTo>
                <a:lnTo>
                  <a:pt x="209804" y="53467"/>
                </a:lnTo>
                <a:lnTo>
                  <a:pt x="256540" y="44831"/>
                </a:lnTo>
                <a:lnTo>
                  <a:pt x="280416" y="42799"/>
                </a:lnTo>
                <a:lnTo>
                  <a:pt x="305435" y="44831"/>
                </a:lnTo>
                <a:lnTo>
                  <a:pt x="351028" y="53467"/>
                </a:lnTo>
                <a:lnTo>
                  <a:pt x="393446" y="71628"/>
                </a:lnTo>
                <a:lnTo>
                  <a:pt x="431546" y="96139"/>
                </a:lnTo>
                <a:lnTo>
                  <a:pt x="464058" y="128270"/>
                </a:lnTo>
                <a:lnTo>
                  <a:pt x="489077" y="165608"/>
                </a:lnTo>
                <a:lnTo>
                  <a:pt x="507619" y="207264"/>
                </a:lnTo>
                <a:lnTo>
                  <a:pt x="517398" y="252222"/>
                </a:lnTo>
                <a:lnTo>
                  <a:pt x="518414" y="276733"/>
                </a:lnTo>
                <a:lnTo>
                  <a:pt x="518414" y="129667"/>
                </a:lnTo>
                <a:lnTo>
                  <a:pt x="479298" y="81153"/>
                </a:lnTo>
                <a:lnTo>
                  <a:pt x="438023" y="46990"/>
                </a:lnTo>
                <a:lnTo>
                  <a:pt x="430136" y="42799"/>
                </a:lnTo>
                <a:lnTo>
                  <a:pt x="426085" y="40640"/>
                </a:lnTo>
                <a:lnTo>
                  <a:pt x="390144" y="22479"/>
                </a:lnTo>
                <a:lnTo>
                  <a:pt x="351028" y="9652"/>
                </a:lnTo>
                <a:lnTo>
                  <a:pt x="336931" y="6477"/>
                </a:lnTo>
                <a:lnTo>
                  <a:pt x="323977" y="3175"/>
                </a:lnTo>
                <a:lnTo>
                  <a:pt x="280416" y="0"/>
                </a:lnTo>
                <a:lnTo>
                  <a:pt x="237998" y="3175"/>
                </a:lnTo>
                <a:lnTo>
                  <a:pt x="197866" y="12827"/>
                </a:lnTo>
                <a:lnTo>
                  <a:pt x="158750" y="27813"/>
                </a:lnTo>
                <a:lnTo>
                  <a:pt x="123952" y="46990"/>
                </a:lnTo>
                <a:lnTo>
                  <a:pt x="82677" y="81153"/>
                </a:lnTo>
                <a:lnTo>
                  <a:pt x="47879" y="121793"/>
                </a:lnTo>
                <a:lnTo>
                  <a:pt x="33782" y="145288"/>
                </a:lnTo>
                <a:lnTo>
                  <a:pt x="27178" y="157099"/>
                </a:lnTo>
                <a:lnTo>
                  <a:pt x="8763" y="207264"/>
                </a:lnTo>
                <a:lnTo>
                  <a:pt x="1143" y="247904"/>
                </a:lnTo>
                <a:lnTo>
                  <a:pt x="0" y="261747"/>
                </a:lnTo>
                <a:lnTo>
                  <a:pt x="0" y="290703"/>
                </a:lnTo>
                <a:lnTo>
                  <a:pt x="5461" y="332359"/>
                </a:lnTo>
                <a:lnTo>
                  <a:pt x="17399" y="371856"/>
                </a:lnTo>
                <a:lnTo>
                  <a:pt x="33782" y="408178"/>
                </a:lnTo>
                <a:lnTo>
                  <a:pt x="40259" y="419989"/>
                </a:lnTo>
                <a:lnTo>
                  <a:pt x="64135" y="451993"/>
                </a:lnTo>
                <a:lnTo>
                  <a:pt x="102235" y="489458"/>
                </a:lnTo>
                <a:lnTo>
                  <a:pt x="134747" y="512953"/>
                </a:lnTo>
                <a:lnTo>
                  <a:pt x="146812" y="519303"/>
                </a:lnTo>
                <a:lnTo>
                  <a:pt x="158750" y="525780"/>
                </a:lnTo>
                <a:lnTo>
                  <a:pt x="210947" y="543814"/>
                </a:lnTo>
                <a:lnTo>
                  <a:pt x="252222" y="551307"/>
                </a:lnTo>
                <a:lnTo>
                  <a:pt x="266319" y="552450"/>
                </a:lnTo>
                <a:lnTo>
                  <a:pt x="295656" y="552450"/>
                </a:lnTo>
                <a:lnTo>
                  <a:pt x="336931" y="547116"/>
                </a:lnTo>
                <a:lnTo>
                  <a:pt x="390144" y="531114"/>
                </a:lnTo>
                <a:lnTo>
                  <a:pt x="414147" y="519303"/>
                </a:lnTo>
                <a:lnTo>
                  <a:pt x="426085" y="512953"/>
                </a:lnTo>
                <a:lnTo>
                  <a:pt x="431342" y="509651"/>
                </a:lnTo>
                <a:lnTo>
                  <a:pt x="438023" y="505460"/>
                </a:lnTo>
                <a:lnTo>
                  <a:pt x="459740" y="489458"/>
                </a:lnTo>
                <a:lnTo>
                  <a:pt x="497840" y="451993"/>
                </a:lnTo>
                <a:lnTo>
                  <a:pt x="520573" y="419989"/>
                </a:lnTo>
                <a:lnTo>
                  <a:pt x="539115" y="383667"/>
                </a:lnTo>
                <a:lnTo>
                  <a:pt x="544576" y="371856"/>
                </a:lnTo>
                <a:lnTo>
                  <a:pt x="548894" y="359029"/>
                </a:lnTo>
                <a:lnTo>
                  <a:pt x="553212" y="345186"/>
                </a:lnTo>
                <a:lnTo>
                  <a:pt x="555371" y="332359"/>
                </a:lnTo>
                <a:lnTo>
                  <a:pt x="558673" y="318389"/>
                </a:lnTo>
                <a:lnTo>
                  <a:pt x="559689" y="304546"/>
                </a:lnTo>
                <a:lnTo>
                  <a:pt x="561975" y="276733"/>
                </a:lnTo>
                <a:close/>
              </a:path>
              <a:path w="733425" h="742950">
                <a:moveTo>
                  <a:pt x="733425" y="700151"/>
                </a:moveTo>
                <a:lnTo>
                  <a:pt x="732282" y="695833"/>
                </a:lnTo>
                <a:lnTo>
                  <a:pt x="730123" y="692531"/>
                </a:lnTo>
                <a:lnTo>
                  <a:pt x="726821" y="688213"/>
                </a:lnTo>
                <a:lnTo>
                  <a:pt x="505206" y="466725"/>
                </a:lnTo>
                <a:lnTo>
                  <a:pt x="494284" y="478790"/>
                </a:lnTo>
                <a:lnTo>
                  <a:pt x="482346" y="490855"/>
                </a:lnTo>
                <a:lnTo>
                  <a:pt x="470281" y="501777"/>
                </a:lnTo>
                <a:lnTo>
                  <a:pt x="457200" y="512826"/>
                </a:lnTo>
                <a:lnTo>
                  <a:pt x="679958" y="736346"/>
                </a:lnTo>
                <a:lnTo>
                  <a:pt x="686435" y="740791"/>
                </a:lnTo>
                <a:lnTo>
                  <a:pt x="695198" y="742950"/>
                </a:lnTo>
                <a:lnTo>
                  <a:pt x="702818" y="740791"/>
                </a:lnTo>
                <a:lnTo>
                  <a:pt x="732282" y="712216"/>
                </a:lnTo>
                <a:lnTo>
                  <a:pt x="733425" y="707898"/>
                </a:lnTo>
                <a:lnTo>
                  <a:pt x="733425" y="700151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173487A-398A-48E7-B878-A6C0A2309B75}"/>
              </a:ext>
            </a:extLst>
          </p:cNvPr>
          <p:cNvSpPr txBox="1"/>
          <p:nvPr/>
        </p:nvSpPr>
        <p:spPr>
          <a:xfrm>
            <a:off x="3886200" y="4479573"/>
            <a:ext cx="2057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>
              <a:lnSpc>
                <a:spcPct val="100000"/>
              </a:lnSpc>
              <a:spcBef>
                <a:spcPts val="575"/>
              </a:spcBef>
              <a:tabLst>
                <a:tab pos="127635" algn="l"/>
              </a:tabLst>
            </a:pPr>
            <a:r>
              <a:rPr lang="es-ES" sz="1000" b="1" spc="40" dirty="0" err="1">
                <a:solidFill>
                  <a:srgbClr val="666666"/>
                </a:solidFill>
                <a:latin typeface="Trebuchet MS"/>
                <a:cs typeface="Trebuchet MS"/>
              </a:rPr>
              <a:t>Pedestrians</a:t>
            </a:r>
            <a:r>
              <a:rPr lang="es-ES" sz="1000" b="1" spc="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lang="es-ES" sz="1000" b="1" spc="40" dirty="0" err="1">
                <a:solidFill>
                  <a:srgbClr val="666666"/>
                </a:solidFill>
                <a:latin typeface="Trebuchet MS"/>
                <a:cs typeface="Trebuchet MS"/>
              </a:rPr>
              <a:t>security</a:t>
            </a:r>
            <a:endParaRPr lang="es-ES" sz="1000" b="1" spc="40" dirty="0">
              <a:solidFill>
                <a:srgbClr val="666666"/>
              </a:solidFill>
              <a:latin typeface="Trebuchet MS"/>
              <a:cs typeface="Trebuchet M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B4A989-BC74-4FEB-A555-9D3FA0E23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514350"/>
            <a:ext cx="3854796" cy="192667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9501B49-933B-4CA3-93C4-E21DA87C7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1" y="2495550"/>
            <a:ext cx="3854795" cy="198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61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525" y="381000"/>
            <a:ext cx="8362950" cy="4381500"/>
          </a:xfrm>
          <a:custGeom>
            <a:avLst/>
            <a:gdLst/>
            <a:ahLst/>
            <a:cxnLst/>
            <a:rect l="l" t="t" r="r" b="b"/>
            <a:pathLst>
              <a:path w="8362950" h="4381500">
                <a:moveTo>
                  <a:pt x="7407275" y="0"/>
                </a:moveTo>
                <a:lnTo>
                  <a:pt x="387235" y="0"/>
                </a:lnTo>
                <a:lnTo>
                  <a:pt x="346405" y="1777"/>
                </a:lnTo>
                <a:lnTo>
                  <a:pt x="309079" y="7112"/>
                </a:lnTo>
                <a:lnTo>
                  <a:pt x="271792" y="17779"/>
                </a:lnTo>
                <a:lnTo>
                  <a:pt x="202526" y="46227"/>
                </a:lnTo>
                <a:lnTo>
                  <a:pt x="140334" y="88773"/>
                </a:lnTo>
                <a:lnTo>
                  <a:pt x="88811" y="140208"/>
                </a:lnTo>
                <a:lnTo>
                  <a:pt x="46189" y="202437"/>
                </a:lnTo>
                <a:lnTo>
                  <a:pt x="17779" y="271652"/>
                </a:lnTo>
                <a:lnTo>
                  <a:pt x="7111" y="308863"/>
                </a:lnTo>
                <a:lnTo>
                  <a:pt x="0" y="386969"/>
                </a:lnTo>
                <a:lnTo>
                  <a:pt x="0" y="3994480"/>
                </a:lnTo>
                <a:lnTo>
                  <a:pt x="1790" y="4035298"/>
                </a:lnTo>
                <a:lnTo>
                  <a:pt x="17779" y="4109859"/>
                </a:lnTo>
                <a:lnTo>
                  <a:pt x="46189" y="4179087"/>
                </a:lnTo>
                <a:lnTo>
                  <a:pt x="88811" y="4241241"/>
                </a:lnTo>
                <a:lnTo>
                  <a:pt x="140334" y="4292739"/>
                </a:lnTo>
                <a:lnTo>
                  <a:pt x="202526" y="4335335"/>
                </a:lnTo>
                <a:lnTo>
                  <a:pt x="271792" y="4363732"/>
                </a:lnTo>
                <a:lnTo>
                  <a:pt x="309079" y="4374388"/>
                </a:lnTo>
                <a:lnTo>
                  <a:pt x="387235" y="4381500"/>
                </a:lnTo>
                <a:lnTo>
                  <a:pt x="7975727" y="4381500"/>
                </a:lnTo>
                <a:lnTo>
                  <a:pt x="8016494" y="4379709"/>
                </a:lnTo>
                <a:lnTo>
                  <a:pt x="8091170" y="4363732"/>
                </a:lnTo>
                <a:lnTo>
                  <a:pt x="8160384" y="4335335"/>
                </a:lnTo>
                <a:lnTo>
                  <a:pt x="8222615" y="4292739"/>
                </a:lnTo>
                <a:lnTo>
                  <a:pt x="8274177" y="4241241"/>
                </a:lnTo>
                <a:lnTo>
                  <a:pt x="8316722" y="4179087"/>
                </a:lnTo>
                <a:lnTo>
                  <a:pt x="8345170" y="4109859"/>
                </a:lnTo>
                <a:lnTo>
                  <a:pt x="8355838" y="4072585"/>
                </a:lnTo>
                <a:lnTo>
                  <a:pt x="8362950" y="3994480"/>
                </a:lnTo>
                <a:lnTo>
                  <a:pt x="8362950" y="955166"/>
                </a:lnTo>
              </a:path>
            </a:pathLst>
          </a:custGeom>
          <a:ln w="19050">
            <a:solidFill>
              <a:srgbClr val="434343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5492" y="2635994"/>
            <a:ext cx="6702108" cy="1578637"/>
          </a:xfrm>
          <a:prstGeom prst="rect">
            <a:avLst/>
          </a:prstGeom>
        </p:spPr>
        <p:txBody>
          <a:bodyPr vert="horz" wrap="square" lIns="0" tIns="405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90"/>
              </a:spcBef>
            </a:pPr>
            <a:r>
              <a:rPr lang="es-ES" sz="4800" b="1" spc="135" dirty="0" err="1">
                <a:solidFill>
                  <a:srgbClr val="434343"/>
                </a:solidFill>
                <a:latin typeface="Trebuchet MS"/>
                <a:cs typeface="Trebuchet MS"/>
              </a:rPr>
              <a:t>Limitations</a:t>
            </a:r>
            <a:endParaRPr sz="4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Limitations</a:t>
            </a: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 AR and </a:t>
            </a: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problems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84108" y="0"/>
            <a:ext cx="629285" cy="1491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s-ES" spc="-875" dirty="0">
                <a:solidFill>
                  <a:srgbClr val="434343"/>
                </a:solidFill>
              </a:rPr>
              <a:t>6</a:t>
            </a:r>
            <a:endParaRPr spc="-875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795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78493" y="4763770"/>
            <a:ext cx="21336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b="1" spc="5" dirty="0">
                <a:solidFill>
                  <a:srgbClr val="FFB600"/>
                </a:solidFill>
                <a:latin typeface="Trebuchet MS"/>
                <a:cs typeface="Trebuchet MS"/>
              </a:rPr>
              <a:t>45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65492" y="1541081"/>
            <a:ext cx="6702108" cy="149207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s-ES" spc="90" dirty="0"/>
              <a:t>Thank </a:t>
            </a:r>
            <a:r>
              <a:rPr lang="es-ES" spc="90" dirty="0" err="1"/>
              <a:t>you</a:t>
            </a:r>
            <a:endParaRPr spc="615" dirty="0"/>
          </a:p>
        </p:txBody>
      </p:sp>
      <p:sp>
        <p:nvSpPr>
          <p:cNvPr id="4" name="object 4"/>
          <p:cNvSpPr txBox="1"/>
          <p:nvPr/>
        </p:nvSpPr>
        <p:spPr>
          <a:xfrm>
            <a:off x="765492" y="3181350"/>
            <a:ext cx="3895090" cy="747641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lang="es-ES" sz="3600" b="1" spc="120" dirty="0" err="1">
                <a:solidFill>
                  <a:srgbClr val="666666"/>
                </a:solidFill>
                <a:latin typeface="Trebuchet MS"/>
                <a:cs typeface="Trebuchet MS"/>
              </a:rPr>
              <a:t>Any</a:t>
            </a:r>
            <a:r>
              <a:rPr lang="es-ES" sz="3600" b="1" spc="1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lang="es-ES" sz="3600" b="1" spc="120" dirty="0" err="1">
                <a:solidFill>
                  <a:srgbClr val="666666"/>
                </a:solidFill>
                <a:latin typeface="Trebuchet MS"/>
                <a:cs typeface="Trebuchet MS"/>
              </a:rPr>
              <a:t>questions</a:t>
            </a:r>
            <a:r>
              <a:rPr sz="3600" b="1" spc="120" dirty="0">
                <a:solidFill>
                  <a:srgbClr val="666666"/>
                </a:solidFill>
                <a:latin typeface="Trebuchet MS"/>
                <a:cs typeface="Trebuchet MS"/>
              </a:rPr>
              <a:t>?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58150" y="323850"/>
            <a:ext cx="790575" cy="733425"/>
          </a:xfrm>
          <a:custGeom>
            <a:avLst/>
            <a:gdLst/>
            <a:ahLst/>
            <a:cxnLst/>
            <a:rect l="l" t="t" r="r" b="b"/>
            <a:pathLst>
              <a:path w="790575" h="733425">
                <a:moveTo>
                  <a:pt x="415544" y="0"/>
                </a:moveTo>
                <a:lnTo>
                  <a:pt x="375030" y="0"/>
                </a:lnTo>
                <a:lnTo>
                  <a:pt x="354838" y="1270"/>
                </a:lnTo>
                <a:lnTo>
                  <a:pt x="315595" y="6096"/>
                </a:lnTo>
                <a:lnTo>
                  <a:pt x="277368" y="14604"/>
                </a:lnTo>
                <a:lnTo>
                  <a:pt x="223900" y="32765"/>
                </a:lnTo>
                <a:lnTo>
                  <a:pt x="207136" y="41275"/>
                </a:lnTo>
                <a:lnTo>
                  <a:pt x="190500" y="48513"/>
                </a:lnTo>
                <a:lnTo>
                  <a:pt x="144145" y="77724"/>
                </a:lnTo>
                <a:lnTo>
                  <a:pt x="102361" y="111760"/>
                </a:lnTo>
                <a:lnTo>
                  <a:pt x="57150" y="163957"/>
                </a:lnTo>
                <a:lnTo>
                  <a:pt x="30988" y="208914"/>
                </a:lnTo>
                <a:lnTo>
                  <a:pt x="11938" y="256286"/>
                </a:lnTo>
                <a:lnTo>
                  <a:pt x="0" y="324230"/>
                </a:lnTo>
                <a:lnTo>
                  <a:pt x="0" y="360679"/>
                </a:lnTo>
                <a:lnTo>
                  <a:pt x="14350" y="433450"/>
                </a:lnTo>
                <a:lnTo>
                  <a:pt x="35686" y="484504"/>
                </a:lnTo>
                <a:lnTo>
                  <a:pt x="65531" y="530605"/>
                </a:lnTo>
                <a:lnTo>
                  <a:pt x="76200" y="545211"/>
                </a:lnTo>
                <a:lnTo>
                  <a:pt x="102361" y="571880"/>
                </a:lnTo>
                <a:lnTo>
                  <a:pt x="116713" y="585215"/>
                </a:lnTo>
                <a:lnTo>
                  <a:pt x="130936" y="597408"/>
                </a:lnTo>
                <a:lnTo>
                  <a:pt x="121539" y="615696"/>
                </a:lnTo>
                <a:lnTo>
                  <a:pt x="98805" y="653288"/>
                </a:lnTo>
                <a:lnTo>
                  <a:pt x="66675" y="689737"/>
                </a:lnTo>
                <a:lnTo>
                  <a:pt x="25019" y="720089"/>
                </a:lnTo>
                <a:lnTo>
                  <a:pt x="13080" y="724915"/>
                </a:lnTo>
                <a:lnTo>
                  <a:pt x="0" y="731012"/>
                </a:lnTo>
                <a:lnTo>
                  <a:pt x="5969" y="731012"/>
                </a:lnTo>
                <a:lnTo>
                  <a:pt x="23875" y="733425"/>
                </a:lnTo>
                <a:lnTo>
                  <a:pt x="66675" y="733425"/>
                </a:lnTo>
                <a:lnTo>
                  <a:pt x="121539" y="724915"/>
                </a:lnTo>
                <a:lnTo>
                  <a:pt x="161925" y="711580"/>
                </a:lnTo>
                <a:lnTo>
                  <a:pt x="203580" y="689737"/>
                </a:lnTo>
                <a:lnTo>
                  <a:pt x="242950" y="658113"/>
                </a:lnTo>
                <a:lnTo>
                  <a:pt x="278638" y="670305"/>
                </a:lnTo>
                <a:lnTo>
                  <a:pt x="335788" y="681227"/>
                </a:lnTo>
                <a:lnTo>
                  <a:pt x="354838" y="683640"/>
                </a:lnTo>
                <a:lnTo>
                  <a:pt x="375030" y="684911"/>
                </a:lnTo>
                <a:lnTo>
                  <a:pt x="415544" y="684911"/>
                </a:lnTo>
                <a:lnTo>
                  <a:pt x="456056" y="681227"/>
                </a:lnTo>
                <a:lnTo>
                  <a:pt x="494156" y="673862"/>
                </a:lnTo>
                <a:lnTo>
                  <a:pt x="548894" y="658113"/>
                </a:lnTo>
                <a:lnTo>
                  <a:pt x="616711" y="626617"/>
                </a:lnTo>
                <a:lnTo>
                  <a:pt x="660780" y="596264"/>
                </a:lnTo>
                <a:lnTo>
                  <a:pt x="675004" y="584073"/>
                </a:lnTo>
                <a:lnTo>
                  <a:pt x="688213" y="573151"/>
                </a:lnTo>
                <a:lnTo>
                  <a:pt x="700024" y="559815"/>
                </a:lnTo>
                <a:lnTo>
                  <a:pt x="711961" y="547624"/>
                </a:lnTo>
                <a:lnTo>
                  <a:pt x="722629" y="534288"/>
                </a:lnTo>
                <a:lnTo>
                  <a:pt x="759586" y="475996"/>
                </a:lnTo>
                <a:lnTo>
                  <a:pt x="778636" y="427354"/>
                </a:lnTo>
                <a:lnTo>
                  <a:pt x="790575" y="359410"/>
                </a:lnTo>
                <a:lnTo>
                  <a:pt x="790575" y="324230"/>
                </a:lnTo>
                <a:lnTo>
                  <a:pt x="778636" y="256286"/>
                </a:lnTo>
                <a:lnTo>
                  <a:pt x="759586" y="208914"/>
                </a:lnTo>
                <a:lnTo>
                  <a:pt x="733425" y="163957"/>
                </a:lnTo>
                <a:lnTo>
                  <a:pt x="700024" y="123951"/>
                </a:lnTo>
                <a:lnTo>
                  <a:pt x="646429" y="77724"/>
                </a:lnTo>
                <a:lnTo>
                  <a:pt x="600075" y="48513"/>
                </a:lnTo>
                <a:lnTo>
                  <a:pt x="583438" y="41275"/>
                </a:lnTo>
                <a:lnTo>
                  <a:pt x="566674" y="32765"/>
                </a:lnTo>
                <a:lnTo>
                  <a:pt x="513206" y="14604"/>
                </a:lnTo>
                <a:lnTo>
                  <a:pt x="494156" y="9778"/>
                </a:lnTo>
                <a:lnTo>
                  <a:pt x="474979" y="6096"/>
                </a:lnTo>
                <a:lnTo>
                  <a:pt x="435736" y="1270"/>
                </a:lnTo>
                <a:lnTo>
                  <a:pt x="415544" y="0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9586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712" y="943864"/>
            <a:ext cx="6665595" cy="84542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45"/>
              </a:spcBef>
            </a:pPr>
            <a:r>
              <a:rPr lang="es-ES" sz="5750" spc="185" dirty="0" err="1">
                <a:solidFill>
                  <a:srgbClr val="434343"/>
                </a:solidFill>
              </a:rPr>
              <a:t>References</a:t>
            </a:r>
            <a:endParaRPr sz="5750" dirty="0"/>
          </a:p>
        </p:txBody>
      </p:sp>
      <p:sp>
        <p:nvSpPr>
          <p:cNvPr id="3" name="object 3"/>
          <p:cNvSpPr txBox="1"/>
          <p:nvPr/>
        </p:nvSpPr>
        <p:spPr>
          <a:xfrm>
            <a:off x="533400" y="1781124"/>
            <a:ext cx="3901440" cy="2948243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0" indent="-114935">
              <a:lnSpc>
                <a:spcPct val="100000"/>
              </a:lnSpc>
              <a:spcBef>
                <a:spcPts val="575"/>
              </a:spcBef>
              <a:buChar char="-"/>
              <a:tabLst>
                <a:tab pos="127635" algn="l"/>
              </a:tabLst>
            </a:pPr>
            <a:r>
              <a:rPr lang="es-ES" sz="1200" b="1" spc="40" dirty="0">
                <a:solidFill>
                  <a:srgbClr val="666666"/>
                </a:solidFill>
                <a:latin typeface="Trebuchet MS"/>
                <a:cs typeface="Trebuchet MS"/>
                <a:hlinkClick r:id="rId2"/>
              </a:rPr>
              <a:t>https://www.youtube.com/watch?v=jPqN78-sbWo&amp;ab_channel=PLATFORM</a:t>
            </a:r>
            <a:endParaRPr lang="es-ES" sz="1200" b="1" spc="40" dirty="0">
              <a:solidFill>
                <a:srgbClr val="666666"/>
              </a:solidFill>
              <a:latin typeface="Trebuchet MS"/>
              <a:cs typeface="Trebuchet MS"/>
            </a:endParaRPr>
          </a:p>
          <a:p>
            <a:pPr marL="127000" indent="-114935">
              <a:lnSpc>
                <a:spcPct val="100000"/>
              </a:lnSpc>
              <a:spcBef>
                <a:spcPts val="575"/>
              </a:spcBef>
              <a:buChar char="-"/>
              <a:tabLst>
                <a:tab pos="127635" algn="l"/>
              </a:tabLst>
            </a:pPr>
            <a:r>
              <a:rPr lang="es-ES" sz="1200" b="1" spc="40" dirty="0">
                <a:solidFill>
                  <a:srgbClr val="FFC000"/>
                </a:solidFill>
                <a:latin typeface="Trebuchet MS"/>
                <a:cs typeface="Trebuchet M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https://wear-studio.com/augmented-reality-in-automotive/</a:t>
            </a:r>
            <a:endParaRPr lang="es-ES" sz="1200" b="1" spc="40" dirty="0">
              <a:solidFill>
                <a:srgbClr val="FFC000"/>
              </a:solidFill>
              <a:latin typeface="Trebuchet MS"/>
              <a:cs typeface="Trebuchet MS"/>
            </a:endParaRPr>
          </a:p>
          <a:p>
            <a:pPr marL="127000" indent="-114935">
              <a:lnSpc>
                <a:spcPct val="100000"/>
              </a:lnSpc>
              <a:spcBef>
                <a:spcPts val="575"/>
              </a:spcBef>
              <a:buChar char="-"/>
              <a:tabLst>
                <a:tab pos="127635" algn="l"/>
              </a:tabLst>
            </a:pPr>
            <a:r>
              <a:rPr lang="es-ES" sz="1200" b="1" spc="40" dirty="0">
                <a:solidFill>
                  <a:srgbClr val="666666"/>
                </a:solidFill>
                <a:latin typeface="Trebuchet MS"/>
                <a:cs typeface="Trebuchet MS"/>
                <a:hlinkClick r:id="rId4"/>
              </a:rPr>
              <a:t>https://plat4m.com/future-of-ar-in-cars/</a:t>
            </a:r>
            <a:endParaRPr lang="es-ES" sz="1200" b="1" spc="40" dirty="0">
              <a:solidFill>
                <a:srgbClr val="666666"/>
              </a:solidFill>
              <a:latin typeface="Trebuchet MS"/>
              <a:cs typeface="Trebuchet MS"/>
            </a:endParaRPr>
          </a:p>
          <a:p>
            <a:pPr marL="127000" indent="-114935">
              <a:lnSpc>
                <a:spcPct val="100000"/>
              </a:lnSpc>
              <a:spcBef>
                <a:spcPts val="575"/>
              </a:spcBef>
              <a:buChar char="-"/>
              <a:tabLst>
                <a:tab pos="127635" algn="l"/>
              </a:tabLst>
            </a:pPr>
            <a:r>
              <a:rPr lang="es-ES" sz="1200" b="1" spc="40" dirty="0">
                <a:solidFill>
                  <a:srgbClr val="FFC000"/>
                </a:solidFill>
                <a:latin typeface="Trebuchet MS"/>
                <a:cs typeface="Trebuchet M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https://www.diariomotor.com/tecmovia/2013/10/09/volkswagen-marta-un-nuevo-aliado-en-las-tareas-de-mantenimiento-del-coche/</a:t>
            </a:r>
            <a:endParaRPr lang="es-ES" sz="1200" b="1" spc="40" dirty="0">
              <a:solidFill>
                <a:srgbClr val="FFC000"/>
              </a:solidFill>
              <a:latin typeface="Trebuchet MS"/>
              <a:cs typeface="Trebuchet MS"/>
            </a:endParaRPr>
          </a:p>
          <a:p>
            <a:pPr marL="127000" indent="-114935">
              <a:lnSpc>
                <a:spcPct val="100000"/>
              </a:lnSpc>
              <a:spcBef>
                <a:spcPts val="575"/>
              </a:spcBef>
              <a:buChar char="-"/>
              <a:tabLst>
                <a:tab pos="127635" algn="l"/>
              </a:tabLst>
            </a:pPr>
            <a:r>
              <a:rPr lang="es-ES" sz="1200" b="1" spc="40" dirty="0">
                <a:solidFill>
                  <a:srgbClr val="666666"/>
                </a:solidFill>
                <a:latin typeface="Trebuchet MS"/>
                <a:cs typeface="Trebuchet MS"/>
                <a:hlinkClick r:id="rId6"/>
              </a:rPr>
              <a:t>https://www.tomtom.com/blog/navigation/augmented-reality-creates-seamless-driving-experience/</a:t>
            </a:r>
            <a:endParaRPr lang="es-ES" sz="1200" b="1" spc="40" dirty="0">
              <a:solidFill>
                <a:srgbClr val="666666"/>
              </a:solidFill>
              <a:latin typeface="Trebuchet MS"/>
              <a:cs typeface="Trebuchet MS"/>
            </a:endParaRPr>
          </a:p>
          <a:p>
            <a:pPr marL="127000" indent="-114935">
              <a:lnSpc>
                <a:spcPct val="100000"/>
              </a:lnSpc>
              <a:spcBef>
                <a:spcPts val="575"/>
              </a:spcBef>
              <a:buChar char="-"/>
              <a:tabLst>
                <a:tab pos="127635" algn="l"/>
              </a:tabLst>
            </a:pPr>
            <a:endParaRPr lang="es-ES" sz="1200" b="1" spc="40" dirty="0">
              <a:solidFill>
                <a:srgbClr val="666666"/>
              </a:solidFill>
              <a:latin typeface="Trebuchet MS"/>
              <a:cs typeface="Trebuchet MS"/>
            </a:endParaRPr>
          </a:p>
          <a:p>
            <a:pPr marL="127000" indent="-114935">
              <a:lnSpc>
                <a:spcPct val="100000"/>
              </a:lnSpc>
              <a:spcBef>
                <a:spcPts val="575"/>
              </a:spcBef>
              <a:buChar char="-"/>
              <a:tabLst>
                <a:tab pos="127635" algn="l"/>
              </a:tabLst>
            </a:pPr>
            <a:endParaRPr lang="es-ES" sz="1200" b="1" spc="40" dirty="0">
              <a:solidFill>
                <a:srgbClr val="666666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58150" y="295275"/>
            <a:ext cx="790575" cy="790575"/>
          </a:xfrm>
          <a:custGeom>
            <a:avLst/>
            <a:gdLst/>
            <a:ahLst/>
            <a:cxnLst/>
            <a:rect l="l" t="t" r="r" b="b"/>
            <a:pathLst>
              <a:path w="790575" h="790575">
                <a:moveTo>
                  <a:pt x="678815" y="0"/>
                </a:moveTo>
                <a:lnTo>
                  <a:pt x="633222" y="18034"/>
                </a:lnTo>
                <a:lnTo>
                  <a:pt x="612775" y="58927"/>
                </a:lnTo>
                <a:lnTo>
                  <a:pt x="609092" y="69723"/>
                </a:lnTo>
                <a:lnTo>
                  <a:pt x="579120" y="111760"/>
                </a:lnTo>
                <a:lnTo>
                  <a:pt x="546607" y="127380"/>
                </a:lnTo>
                <a:lnTo>
                  <a:pt x="537082" y="127380"/>
                </a:lnTo>
                <a:lnTo>
                  <a:pt x="528701" y="124967"/>
                </a:lnTo>
                <a:lnTo>
                  <a:pt x="511809" y="112902"/>
                </a:lnTo>
                <a:lnTo>
                  <a:pt x="495046" y="93725"/>
                </a:lnTo>
                <a:lnTo>
                  <a:pt x="477011" y="69723"/>
                </a:lnTo>
                <a:lnTo>
                  <a:pt x="443356" y="28828"/>
                </a:lnTo>
                <a:lnTo>
                  <a:pt x="413257" y="3555"/>
                </a:lnTo>
                <a:lnTo>
                  <a:pt x="395350" y="0"/>
                </a:lnTo>
                <a:lnTo>
                  <a:pt x="390525" y="1142"/>
                </a:lnTo>
                <a:lnTo>
                  <a:pt x="383285" y="4825"/>
                </a:lnTo>
                <a:lnTo>
                  <a:pt x="360425" y="18034"/>
                </a:lnTo>
                <a:lnTo>
                  <a:pt x="347218" y="26415"/>
                </a:lnTo>
                <a:lnTo>
                  <a:pt x="332867" y="37211"/>
                </a:lnTo>
                <a:lnTo>
                  <a:pt x="317119" y="48005"/>
                </a:lnTo>
                <a:lnTo>
                  <a:pt x="289559" y="74422"/>
                </a:lnTo>
                <a:lnTo>
                  <a:pt x="264286" y="110489"/>
                </a:lnTo>
                <a:lnTo>
                  <a:pt x="261874" y="118999"/>
                </a:lnTo>
                <a:lnTo>
                  <a:pt x="259588" y="126111"/>
                </a:lnTo>
                <a:lnTo>
                  <a:pt x="258318" y="133350"/>
                </a:lnTo>
                <a:lnTo>
                  <a:pt x="258318" y="140588"/>
                </a:lnTo>
                <a:lnTo>
                  <a:pt x="276351" y="177800"/>
                </a:lnTo>
                <a:lnTo>
                  <a:pt x="326771" y="199389"/>
                </a:lnTo>
                <a:lnTo>
                  <a:pt x="337693" y="204215"/>
                </a:lnTo>
                <a:lnTo>
                  <a:pt x="370077" y="237871"/>
                </a:lnTo>
                <a:lnTo>
                  <a:pt x="374903" y="264287"/>
                </a:lnTo>
                <a:lnTo>
                  <a:pt x="373633" y="273938"/>
                </a:lnTo>
                <a:lnTo>
                  <a:pt x="372491" y="284734"/>
                </a:lnTo>
                <a:lnTo>
                  <a:pt x="354456" y="323214"/>
                </a:lnTo>
                <a:lnTo>
                  <a:pt x="323215" y="354457"/>
                </a:lnTo>
                <a:lnTo>
                  <a:pt x="314832" y="359283"/>
                </a:lnTo>
                <a:lnTo>
                  <a:pt x="305180" y="365251"/>
                </a:lnTo>
                <a:lnTo>
                  <a:pt x="295528" y="368808"/>
                </a:lnTo>
                <a:lnTo>
                  <a:pt x="284733" y="372490"/>
                </a:lnTo>
                <a:lnTo>
                  <a:pt x="273939" y="373634"/>
                </a:lnTo>
                <a:lnTo>
                  <a:pt x="264286" y="374903"/>
                </a:lnTo>
                <a:lnTo>
                  <a:pt x="227075" y="365251"/>
                </a:lnTo>
                <a:lnTo>
                  <a:pt x="195833" y="314833"/>
                </a:lnTo>
                <a:lnTo>
                  <a:pt x="193421" y="305180"/>
                </a:lnTo>
                <a:lnTo>
                  <a:pt x="189865" y="295528"/>
                </a:lnTo>
                <a:lnTo>
                  <a:pt x="163449" y="265557"/>
                </a:lnTo>
                <a:lnTo>
                  <a:pt x="140589" y="258317"/>
                </a:lnTo>
                <a:lnTo>
                  <a:pt x="133350" y="258317"/>
                </a:lnTo>
                <a:lnTo>
                  <a:pt x="126110" y="259461"/>
                </a:lnTo>
                <a:lnTo>
                  <a:pt x="118999" y="261874"/>
                </a:lnTo>
                <a:lnTo>
                  <a:pt x="110617" y="264287"/>
                </a:lnTo>
                <a:lnTo>
                  <a:pt x="74549" y="289560"/>
                </a:lnTo>
                <a:lnTo>
                  <a:pt x="48132" y="317246"/>
                </a:lnTo>
                <a:lnTo>
                  <a:pt x="37338" y="332739"/>
                </a:lnTo>
                <a:lnTo>
                  <a:pt x="26416" y="347217"/>
                </a:lnTo>
                <a:lnTo>
                  <a:pt x="18033" y="360425"/>
                </a:lnTo>
                <a:lnTo>
                  <a:pt x="4825" y="383286"/>
                </a:lnTo>
                <a:lnTo>
                  <a:pt x="1270" y="390525"/>
                </a:lnTo>
                <a:lnTo>
                  <a:pt x="0" y="395224"/>
                </a:lnTo>
                <a:lnTo>
                  <a:pt x="1270" y="404875"/>
                </a:lnTo>
                <a:lnTo>
                  <a:pt x="28828" y="443357"/>
                </a:lnTo>
                <a:lnTo>
                  <a:pt x="69723" y="477012"/>
                </a:lnTo>
                <a:lnTo>
                  <a:pt x="93725" y="494919"/>
                </a:lnTo>
                <a:lnTo>
                  <a:pt x="113029" y="511810"/>
                </a:lnTo>
                <a:lnTo>
                  <a:pt x="124968" y="528574"/>
                </a:lnTo>
                <a:lnTo>
                  <a:pt x="127380" y="537083"/>
                </a:lnTo>
                <a:lnTo>
                  <a:pt x="127380" y="546735"/>
                </a:lnTo>
                <a:lnTo>
                  <a:pt x="90170" y="600710"/>
                </a:lnTo>
                <a:lnTo>
                  <a:pt x="49275" y="613917"/>
                </a:lnTo>
                <a:lnTo>
                  <a:pt x="38480" y="618744"/>
                </a:lnTo>
                <a:lnTo>
                  <a:pt x="4825" y="653541"/>
                </a:lnTo>
                <a:lnTo>
                  <a:pt x="0" y="678814"/>
                </a:lnTo>
                <a:lnTo>
                  <a:pt x="2413" y="700404"/>
                </a:lnTo>
                <a:lnTo>
                  <a:pt x="21590" y="738886"/>
                </a:lnTo>
                <a:lnTo>
                  <a:pt x="51689" y="768985"/>
                </a:lnTo>
                <a:lnTo>
                  <a:pt x="91313" y="788162"/>
                </a:lnTo>
                <a:lnTo>
                  <a:pt x="111759" y="790575"/>
                </a:lnTo>
                <a:lnTo>
                  <a:pt x="124968" y="789304"/>
                </a:lnTo>
                <a:lnTo>
                  <a:pt x="165861" y="762888"/>
                </a:lnTo>
                <a:lnTo>
                  <a:pt x="177800" y="731647"/>
                </a:lnTo>
                <a:lnTo>
                  <a:pt x="181482" y="720851"/>
                </a:lnTo>
                <a:lnTo>
                  <a:pt x="211454" y="680085"/>
                </a:lnTo>
                <a:lnTo>
                  <a:pt x="243967" y="663194"/>
                </a:lnTo>
                <a:lnTo>
                  <a:pt x="253492" y="663194"/>
                </a:lnTo>
                <a:lnTo>
                  <a:pt x="261874" y="665607"/>
                </a:lnTo>
                <a:lnTo>
                  <a:pt x="278765" y="677672"/>
                </a:lnTo>
                <a:lnTo>
                  <a:pt x="295528" y="696849"/>
                </a:lnTo>
                <a:lnTo>
                  <a:pt x="313563" y="720851"/>
                </a:lnTo>
                <a:lnTo>
                  <a:pt x="347218" y="761746"/>
                </a:lnTo>
                <a:lnTo>
                  <a:pt x="377317" y="786891"/>
                </a:lnTo>
                <a:lnTo>
                  <a:pt x="395350" y="790575"/>
                </a:lnTo>
                <a:lnTo>
                  <a:pt x="400050" y="789304"/>
                </a:lnTo>
                <a:lnTo>
                  <a:pt x="407289" y="785749"/>
                </a:lnTo>
                <a:lnTo>
                  <a:pt x="430149" y="772540"/>
                </a:lnTo>
                <a:lnTo>
                  <a:pt x="443356" y="764159"/>
                </a:lnTo>
                <a:lnTo>
                  <a:pt x="457707" y="753237"/>
                </a:lnTo>
                <a:lnTo>
                  <a:pt x="473328" y="742569"/>
                </a:lnTo>
                <a:lnTo>
                  <a:pt x="501015" y="716026"/>
                </a:lnTo>
                <a:lnTo>
                  <a:pt x="526288" y="680085"/>
                </a:lnTo>
                <a:lnTo>
                  <a:pt x="528701" y="671576"/>
                </a:lnTo>
                <a:lnTo>
                  <a:pt x="531114" y="664337"/>
                </a:lnTo>
                <a:lnTo>
                  <a:pt x="532256" y="657225"/>
                </a:lnTo>
                <a:lnTo>
                  <a:pt x="532256" y="649986"/>
                </a:lnTo>
                <a:lnTo>
                  <a:pt x="514223" y="612775"/>
                </a:lnTo>
                <a:lnTo>
                  <a:pt x="474599" y="593471"/>
                </a:lnTo>
                <a:lnTo>
                  <a:pt x="463803" y="591058"/>
                </a:lnTo>
                <a:lnTo>
                  <a:pt x="452881" y="586359"/>
                </a:lnTo>
                <a:lnTo>
                  <a:pt x="420497" y="552703"/>
                </a:lnTo>
                <a:lnTo>
                  <a:pt x="415671" y="526161"/>
                </a:lnTo>
                <a:lnTo>
                  <a:pt x="416941" y="516636"/>
                </a:lnTo>
                <a:lnTo>
                  <a:pt x="418083" y="505840"/>
                </a:lnTo>
                <a:lnTo>
                  <a:pt x="436118" y="467360"/>
                </a:lnTo>
                <a:lnTo>
                  <a:pt x="475742" y="431291"/>
                </a:lnTo>
                <a:lnTo>
                  <a:pt x="516635" y="416940"/>
                </a:lnTo>
                <a:lnTo>
                  <a:pt x="526288" y="415671"/>
                </a:lnTo>
                <a:lnTo>
                  <a:pt x="563499" y="425323"/>
                </a:lnTo>
                <a:lnTo>
                  <a:pt x="594741" y="475741"/>
                </a:lnTo>
                <a:lnTo>
                  <a:pt x="597153" y="485394"/>
                </a:lnTo>
                <a:lnTo>
                  <a:pt x="600709" y="494919"/>
                </a:lnTo>
                <a:lnTo>
                  <a:pt x="627126" y="525017"/>
                </a:lnTo>
                <a:lnTo>
                  <a:pt x="649985" y="532257"/>
                </a:lnTo>
                <a:lnTo>
                  <a:pt x="657225" y="532257"/>
                </a:lnTo>
                <a:lnTo>
                  <a:pt x="664464" y="530987"/>
                </a:lnTo>
                <a:lnTo>
                  <a:pt x="671576" y="528574"/>
                </a:lnTo>
                <a:lnTo>
                  <a:pt x="679957" y="526161"/>
                </a:lnTo>
                <a:lnTo>
                  <a:pt x="716026" y="501014"/>
                </a:lnTo>
                <a:lnTo>
                  <a:pt x="742442" y="473328"/>
                </a:lnTo>
                <a:lnTo>
                  <a:pt x="753236" y="457708"/>
                </a:lnTo>
                <a:lnTo>
                  <a:pt x="764158" y="443357"/>
                </a:lnTo>
                <a:lnTo>
                  <a:pt x="772541" y="430149"/>
                </a:lnTo>
                <a:lnTo>
                  <a:pt x="785749" y="407288"/>
                </a:lnTo>
                <a:lnTo>
                  <a:pt x="789304" y="400050"/>
                </a:lnTo>
                <a:lnTo>
                  <a:pt x="790575" y="395224"/>
                </a:lnTo>
                <a:lnTo>
                  <a:pt x="789304" y="385699"/>
                </a:lnTo>
                <a:lnTo>
                  <a:pt x="761746" y="347217"/>
                </a:lnTo>
                <a:lnTo>
                  <a:pt x="720851" y="313563"/>
                </a:lnTo>
                <a:lnTo>
                  <a:pt x="696849" y="295528"/>
                </a:lnTo>
                <a:lnTo>
                  <a:pt x="677545" y="278764"/>
                </a:lnTo>
                <a:lnTo>
                  <a:pt x="665606" y="261874"/>
                </a:lnTo>
                <a:lnTo>
                  <a:pt x="663194" y="253491"/>
                </a:lnTo>
                <a:lnTo>
                  <a:pt x="663194" y="243839"/>
                </a:lnTo>
                <a:lnTo>
                  <a:pt x="700404" y="189864"/>
                </a:lnTo>
                <a:lnTo>
                  <a:pt x="741299" y="176657"/>
                </a:lnTo>
                <a:lnTo>
                  <a:pt x="752094" y="171830"/>
                </a:lnTo>
                <a:lnTo>
                  <a:pt x="785749" y="136905"/>
                </a:lnTo>
                <a:lnTo>
                  <a:pt x="790575" y="111760"/>
                </a:lnTo>
                <a:lnTo>
                  <a:pt x="788161" y="90170"/>
                </a:lnTo>
                <a:lnTo>
                  <a:pt x="768984" y="51688"/>
                </a:lnTo>
                <a:lnTo>
                  <a:pt x="738885" y="21589"/>
                </a:lnTo>
                <a:lnTo>
                  <a:pt x="699261" y="2412"/>
                </a:lnTo>
                <a:lnTo>
                  <a:pt x="689609" y="1142"/>
                </a:lnTo>
                <a:lnTo>
                  <a:pt x="678815" y="0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53093" y="4773504"/>
            <a:ext cx="255904" cy="2159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1250" b="1" spc="10" dirty="0">
                <a:solidFill>
                  <a:srgbClr val="FFB600"/>
                </a:solidFill>
                <a:latin typeface="Trebuchet MS"/>
                <a:cs typeface="Trebuchet MS"/>
              </a:rPr>
              <a:t>23</a:t>
            </a:fld>
            <a:endParaRPr sz="125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92012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6762" y="953071"/>
            <a:ext cx="2581910" cy="2480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5"/>
              </a:spcBef>
            </a:pPr>
            <a:r>
              <a:rPr sz="3600" spc="155" dirty="0">
                <a:solidFill>
                  <a:srgbClr val="434343"/>
                </a:solidFill>
              </a:rPr>
              <a:t>"Cuando</a:t>
            </a:r>
            <a:r>
              <a:rPr sz="3600" spc="-335" dirty="0">
                <a:solidFill>
                  <a:srgbClr val="434343"/>
                </a:solidFill>
              </a:rPr>
              <a:t> </a:t>
            </a:r>
            <a:r>
              <a:rPr sz="3600" spc="100" dirty="0">
                <a:solidFill>
                  <a:srgbClr val="434343"/>
                </a:solidFill>
              </a:rPr>
              <a:t>no  </a:t>
            </a:r>
            <a:r>
              <a:rPr sz="3600" spc="95" dirty="0">
                <a:solidFill>
                  <a:srgbClr val="434343"/>
                </a:solidFill>
              </a:rPr>
              <a:t>hay </a:t>
            </a:r>
            <a:r>
              <a:rPr sz="3600" spc="15" dirty="0">
                <a:solidFill>
                  <a:srgbClr val="434343"/>
                </a:solidFill>
              </a:rPr>
              <a:t>luz </a:t>
            </a:r>
            <a:r>
              <a:rPr sz="3600" spc="165" dirty="0"/>
              <a:t>se  </a:t>
            </a:r>
            <a:r>
              <a:rPr sz="3600" spc="125" dirty="0"/>
              <a:t>pueden</a:t>
            </a:r>
            <a:r>
              <a:rPr sz="3600" spc="-305" dirty="0"/>
              <a:t> </a:t>
            </a:r>
            <a:r>
              <a:rPr sz="3600" dirty="0"/>
              <a:t>ver  </a:t>
            </a:r>
            <a:r>
              <a:rPr sz="3600" spc="90" dirty="0"/>
              <a:t>estrellas</a:t>
            </a:r>
            <a:r>
              <a:rPr sz="3600" spc="90" dirty="0">
                <a:solidFill>
                  <a:srgbClr val="434343"/>
                </a:solidFill>
              </a:rPr>
              <a:t>"</a:t>
            </a:r>
            <a:endParaRPr sz="3600" dirty="0"/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spc="100" dirty="0">
                <a:solidFill>
                  <a:srgbClr val="434343"/>
                </a:solidFill>
              </a:rPr>
              <a:t>-Sen</a:t>
            </a:r>
            <a:r>
              <a:rPr sz="1550" spc="-85" dirty="0">
                <a:solidFill>
                  <a:srgbClr val="434343"/>
                </a:solidFill>
              </a:rPr>
              <a:t> </a:t>
            </a:r>
            <a:r>
              <a:rPr sz="1550" spc="65" dirty="0">
                <a:solidFill>
                  <a:srgbClr val="434343"/>
                </a:solidFill>
              </a:rPr>
              <a:t>Senra</a:t>
            </a:r>
            <a:r>
              <a:rPr sz="1550" spc="-110" dirty="0">
                <a:solidFill>
                  <a:srgbClr val="434343"/>
                </a:solidFill>
              </a:rPr>
              <a:t> </a:t>
            </a:r>
            <a:r>
              <a:rPr sz="1550" spc="80" dirty="0">
                <a:solidFill>
                  <a:srgbClr val="434343"/>
                </a:solidFill>
              </a:rPr>
              <a:t>(Nos</a:t>
            </a:r>
            <a:r>
              <a:rPr sz="1550" spc="-45" dirty="0">
                <a:solidFill>
                  <a:srgbClr val="434343"/>
                </a:solidFill>
              </a:rPr>
              <a:t> </a:t>
            </a:r>
            <a:r>
              <a:rPr sz="1550" spc="55" dirty="0">
                <a:solidFill>
                  <a:srgbClr val="434343"/>
                </a:solidFill>
              </a:rPr>
              <a:t>dará</a:t>
            </a:r>
            <a:r>
              <a:rPr sz="1550" spc="-105" dirty="0">
                <a:solidFill>
                  <a:srgbClr val="434343"/>
                </a:solidFill>
              </a:rPr>
              <a:t> </a:t>
            </a:r>
            <a:r>
              <a:rPr sz="1550" spc="40" dirty="0">
                <a:solidFill>
                  <a:srgbClr val="434343"/>
                </a:solidFill>
              </a:rPr>
              <a:t>alas)</a:t>
            </a:r>
            <a:endParaRPr sz="1550" dirty="0"/>
          </a:p>
        </p:txBody>
      </p:sp>
      <p:grpSp>
        <p:nvGrpSpPr>
          <p:cNvPr id="3" name="object 3"/>
          <p:cNvGrpSpPr/>
          <p:nvPr/>
        </p:nvGrpSpPr>
        <p:grpSpPr>
          <a:xfrm>
            <a:off x="3765307" y="837414"/>
            <a:ext cx="4802505" cy="3625215"/>
            <a:chOff x="3765307" y="837414"/>
            <a:chExt cx="4802505" cy="3625215"/>
          </a:xfrm>
        </p:grpSpPr>
        <p:sp>
          <p:nvSpPr>
            <p:cNvPr id="4" name="object 4"/>
            <p:cNvSpPr/>
            <p:nvPr/>
          </p:nvSpPr>
          <p:spPr>
            <a:xfrm>
              <a:off x="3765296" y="1331544"/>
              <a:ext cx="2564765" cy="3128645"/>
            </a:xfrm>
            <a:custGeom>
              <a:avLst/>
              <a:gdLst/>
              <a:ahLst/>
              <a:cxnLst/>
              <a:rect l="l" t="t" r="r" b="b"/>
              <a:pathLst>
                <a:path w="2564765" h="3128645">
                  <a:moveTo>
                    <a:pt x="440105" y="231254"/>
                  </a:moveTo>
                  <a:lnTo>
                    <a:pt x="438048" y="187985"/>
                  </a:lnTo>
                  <a:lnTo>
                    <a:pt x="427101" y="144703"/>
                  </a:lnTo>
                  <a:lnTo>
                    <a:pt x="407695" y="104533"/>
                  </a:lnTo>
                  <a:lnTo>
                    <a:pt x="381482" y="70065"/>
                  </a:lnTo>
                  <a:lnTo>
                    <a:pt x="349592" y="41859"/>
                  </a:lnTo>
                  <a:lnTo>
                    <a:pt x="313182" y="20421"/>
                  </a:lnTo>
                  <a:lnTo>
                    <a:pt x="273342" y="6299"/>
                  </a:lnTo>
                  <a:lnTo>
                    <a:pt x="231254" y="0"/>
                  </a:lnTo>
                  <a:lnTo>
                    <a:pt x="188010" y="2057"/>
                  </a:lnTo>
                  <a:lnTo>
                    <a:pt x="144780" y="13004"/>
                  </a:lnTo>
                  <a:lnTo>
                    <a:pt x="104584" y="32410"/>
                  </a:lnTo>
                  <a:lnTo>
                    <a:pt x="70116" y="58623"/>
                  </a:lnTo>
                  <a:lnTo>
                    <a:pt x="41884" y="90512"/>
                  </a:lnTo>
                  <a:lnTo>
                    <a:pt x="20447" y="126936"/>
                  </a:lnTo>
                  <a:lnTo>
                    <a:pt x="6299" y="166763"/>
                  </a:lnTo>
                  <a:lnTo>
                    <a:pt x="0" y="208851"/>
                  </a:lnTo>
                  <a:lnTo>
                    <a:pt x="2082" y="252095"/>
                  </a:lnTo>
                  <a:lnTo>
                    <a:pt x="13081" y="295325"/>
                  </a:lnTo>
                  <a:lnTo>
                    <a:pt x="32435" y="335521"/>
                  </a:lnTo>
                  <a:lnTo>
                    <a:pt x="58610" y="369989"/>
                  </a:lnTo>
                  <a:lnTo>
                    <a:pt x="90487" y="398221"/>
                  </a:lnTo>
                  <a:lnTo>
                    <a:pt x="126898" y="419658"/>
                  </a:lnTo>
                  <a:lnTo>
                    <a:pt x="166738" y="433806"/>
                  </a:lnTo>
                  <a:lnTo>
                    <a:pt x="208851" y="440105"/>
                  </a:lnTo>
                  <a:lnTo>
                    <a:pt x="252120" y="438023"/>
                  </a:lnTo>
                  <a:lnTo>
                    <a:pt x="295402" y="427024"/>
                  </a:lnTo>
                  <a:lnTo>
                    <a:pt x="335572" y="407670"/>
                  </a:lnTo>
                  <a:lnTo>
                    <a:pt x="370039" y="381495"/>
                  </a:lnTo>
                  <a:lnTo>
                    <a:pt x="398246" y="349618"/>
                  </a:lnTo>
                  <a:lnTo>
                    <a:pt x="419684" y="313207"/>
                  </a:lnTo>
                  <a:lnTo>
                    <a:pt x="433806" y="273367"/>
                  </a:lnTo>
                  <a:lnTo>
                    <a:pt x="440105" y="231254"/>
                  </a:lnTo>
                  <a:close/>
                </a:path>
                <a:path w="2564765" h="3128645">
                  <a:moveTo>
                    <a:pt x="2564295" y="2827591"/>
                  </a:moveTo>
                  <a:lnTo>
                    <a:pt x="2559342" y="2781401"/>
                  </a:lnTo>
                  <a:lnTo>
                    <a:pt x="2546731" y="2735389"/>
                  </a:lnTo>
                  <a:lnTo>
                    <a:pt x="2526893" y="2692006"/>
                  </a:lnTo>
                  <a:lnTo>
                    <a:pt x="2501061" y="2653398"/>
                  </a:lnTo>
                  <a:lnTo>
                    <a:pt x="2469997" y="2619933"/>
                  </a:lnTo>
                  <a:lnTo>
                    <a:pt x="2434475" y="2591955"/>
                  </a:lnTo>
                  <a:lnTo>
                    <a:pt x="2395283" y="2569845"/>
                  </a:lnTo>
                  <a:lnTo>
                    <a:pt x="2353170" y="2553970"/>
                  </a:lnTo>
                  <a:lnTo>
                    <a:pt x="2308910" y="2544661"/>
                  </a:lnTo>
                  <a:lnTo>
                    <a:pt x="2263292" y="2542311"/>
                  </a:lnTo>
                  <a:lnTo>
                    <a:pt x="2217089" y="2547264"/>
                  </a:lnTo>
                  <a:lnTo>
                    <a:pt x="2171065" y="2559888"/>
                  </a:lnTo>
                  <a:lnTo>
                    <a:pt x="2127681" y="2579725"/>
                  </a:lnTo>
                  <a:lnTo>
                    <a:pt x="2089073" y="2605570"/>
                  </a:lnTo>
                  <a:lnTo>
                    <a:pt x="2055609" y="2636634"/>
                  </a:lnTo>
                  <a:lnTo>
                    <a:pt x="2027643" y="2672143"/>
                  </a:lnTo>
                  <a:lnTo>
                    <a:pt x="2005533" y="2711348"/>
                  </a:lnTo>
                  <a:lnTo>
                    <a:pt x="1989645" y="2753461"/>
                  </a:lnTo>
                  <a:lnTo>
                    <a:pt x="1980336" y="2797695"/>
                  </a:lnTo>
                  <a:lnTo>
                    <a:pt x="1977974" y="2843301"/>
                  </a:lnTo>
                  <a:lnTo>
                    <a:pt x="1982927" y="2889491"/>
                  </a:lnTo>
                  <a:lnTo>
                    <a:pt x="1995551" y="2935490"/>
                  </a:lnTo>
                  <a:lnTo>
                    <a:pt x="2015413" y="2978886"/>
                  </a:lnTo>
                  <a:lnTo>
                    <a:pt x="2041271" y="3017482"/>
                  </a:lnTo>
                  <a:lnTo>
                    <a:pt x="2072347" y="3050959"/>
                  </a:lnTo>
                  <a:lnTo>
                    <a:pt x="2107882" y="3078924"/>
                  </a:lnTo>
                  <a:lnTo>
                    <a:pt x="2147087" y="3101022"/>
                  </a:lnTo>
                  <a:lnTo>
                    <a:pt x="2189200" y="3116910"/>
                  </a:lnTo>
                  <a:lnTo>
                    <a:pt x="2233434" y="3126206"/>
                  </a:lnTo>
                  <a:lnTo>
                    <a:pt x="2279027" y="3128556"/>
                  </a:lnTo>
                  <a:lnTo>
                    <a:pt x="2325217" y="3123603"/>
                  </a:lnTo>
                  <a:lnTo>
                    <a:pt x="2371217" y="3110979"/>
                  </a:lnTo>
                  <a:lnTo>
                    <a:pt x="2414587" y="3091154"/>
                  </a:lnTo>
                  <a:lnTo>
                    <a:pt x="2453195" y="3065322"/>
                  </a:lnTo>
                  <a:lnTo>
                    <a:pt x="2486660" y="3034258"/>
                  </a:lnTo>
                  <a:lnTo>
                    <a:pt x="2514625" y="2998736"/>
                  </a:lnTo>
                  <a:lnTo>
                    <a:pt x="2536736" y="2959531"/>
                  </a:lnTo>
                  <a:lnTo>
                    <a:pt x="2552623" y="2917431"/>
                  </a:lnTo>
                  <a:lnTo>
                    <a:pt x="2561933" y="2873184"/>
                  </a:lnTo>
                  <a:lnTo>
                    <a:pt x="2564295" y="2827591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34256" y="837425"/>
              <a:ext cx="3169285" cy="2632710"/>
            </a:xfrm>
            <a:custGeom>
              <a:avLst/>
              <a:gdLst/>
              <a:ahLst/>
              <a:cxnLst/>
              <a:rect l="l" t="t" r="r" b="b"/>
              <a:pathLst>
                <a:path w="3169284" h="2632710">
                  <a:moveTo>
                    <a:pt x="1198994" y="2052408"/>
                  </a:moveTo>
                  <a:lnTo>
                    <a:pt x="1198778" y="2007679"/>
                  </a:lnTo>
                  <a:lnTo>
                    <a:pt x="1195158" y="1962696"/>
                  </a:lnTo>
                  <a:lnTo>
                    <a:pt x="1188046" y="1917661"/>
                  </a:lnTo>
                  <a:lnTo>
                    <a:pt x="1177378" y="1872716"/>
                  </a:lnTo>
                  <a:lnTo>
                    <a:pt x="1163066" y="1828050"/>
                  </a:lnTo>
                  <a:lnTo>
                    <a:pt x="1145349" y="1784642"/>
                  </a:lnTo>
                  <a:lnTo>
                    <a:pt x="1124673" y="1743354"/>
                  </a:lnTo>
                  <a:lnTo>
                    <a:pt x="1101191" y="1704276"/>
                  </a:lnTo>
                  <a:lnTo>
                    <a:pt x="1075093" y="1667484"/>
                  </a:lnTo>
                  <a:lnTo>
                    <a:pt x="1046530" y="1633067"/>
                  </a:lnTo>
                  <a:lnTo>
                    <a:pt x="1015669" y="1601089"/>
                  </a:lnTo>
                  <a:lnTo>
                    <a:pt x="982700" y="1571637"/>
                  </a:lnTo>
                  <a:lnTo>
                    <a:pt x="947788" y="1544802"/>
                  </a:lnTo>
                  <a:lnTo>
                    <a:pt x="911098" y="1520634"/>
                  </a:lnTo>
                  <a:lnTo>
                    <a:pt x="872807" y="1499247"/>
                  </a:lnTo>
                  <a:lnTo>
                    <a:pt x="833081" y="1480705"/>
                  </a:lnTo>
                  <a:lnTo>
                    <a:pt x="792099" y="1465084"/>
                  </a:lnTo>
                  <a:lnTo>
                    <a:pt x="750011" y="1452473"/>
                  </a:lnTo>
                  <a:lnTo>
                    <a:pt x="707021" y="1442961"/>
                  </a:lnTo>
                  <a:lnTo>
                    <a:pt x="663270" y="1436598"/>
                  </a:lnTo>
                  <a:lnTo>
                    <a:pt x="618934" y="1433487"/>
                  </a:lnTo>
                  <a:lnTo>
                    <a:pt x="574205" y="1433703"/>
                  </a:lnTo>
                  <a:lnTo>
                    <a:pt x="529221" y="1437322"/>
                  </a:lnTo>
                  <a:lnTo>
                    <a:pt x="484187" y="1444421"/>
                  </a:lnTo>
                  <a:lnTo>
                    <a:pt x="439242" y="1455089"/>
                  </a:lnTo>
                  <a:lnTo>
                    <a:pt x="394589" y="1469402"/>
                  </a:lnTo>
                  <a:lnTo>
                    <a:pt x="351155" y="1487119"/>
                  </a:lnTo>
                  <a:lnTo>
                    <a:pt x="309854" y="1507794"/>
                  </a:lnTo>
                  <a:lnTo>
                    <a:pt x="270764" y="1531277"/>
                  </a:lnTo>
                  <a:lnTo>
                    <a:pt x="233972" y="1557375"/>
                  </a:lnTo>
                  <a:lnTo>
                    <a:pt x="199542" y="1585937"/>
                  </a:lnTo>
                  <a:lnTo>
                    <a:pt x="167563" y="1616798"/>
                  </a:lnTo>
                  <a:lnTo>
                    <a:pt x="138112" y="1649768"/>
                  </a:lnTo>
                  <a:lnTo>
                    <a:pt x="111264" y="1684680"/>
                  </a:lnTo>
                  <a:lnTo>
                    <a:pt x="87109" y="1721370"/>
                  </a:lnTo>
                  <a:lnTo>
                    <a:pt x="65722" y="1759661"/>
                  </a:lnTo>
                  <a:lnTo>
                    <a:pt x="47193" y="1799386"/>
                  </a:lnTo>
                  <a:lnTo>
                    <a:pt x="31572" y="1840369"/>
                  </a:lnTo>
                  <a:lnTo>
                    <a:pt x="18973" y="1882457"/>
                  </a:lnTo>
                  <a:lnTo>
                    <a:pt x="9448" y="1925447"/>
                  </a:lnTo>
                  <a:lnTo>
                    <a:pt x="3098" y="1969198"/>
                  </a:lnTo>
                  <a:lnTo>
                    <a:pt x="0" y="2013534"/>
                  </a:lnTo>
                  <a:lnTo>
                    <a:pt x="215" y="2058263"/>
                  </a:lnTo>
                  <a:lnTo>
                    <a:pt x="3835" y="2103247"/>
                  </a:lnTo>
                  <a:lnTo>
                    <a:pt x="10947" y="2148281"/>
                  </a:lnTo>
                  <a:lnTo>
                    <a:pt x="21615" y="2193226"/>
                  </a:lnTo>
                  <a:lnTo>
                    <a:pt x="35941" y="2237879"/>
                  </a:lnTo>
                  <a:lnTo>
                    <a:pt x="53644" y="2281313"/>
                  </a:lnTo>
                  <a:lnTo>
                    <a:pt x="74320" y="2322614"/>
                  </a:lnTo>
                  <a:lnTo>
                    <a:pt x="97802" y="2361704"/>
                  </a:lnTo>
                  <a:lnTo>
                    <a:pt x="123901" y="2398496"/>
                  </a:lnTo>
                  <a:lnTo>
                    <a:pt x="152463" y="2432926"/>
                  </a:lnTo>
                  <a:lnTo>
                    <a:pt x="183324" y="2464905"/>
                  </a:lnTo>
                  <a:lnTo>
                    <a:pt x="216293" y="2494356"/>
                  </a:lnTo>
                  <a:lnTo>
                    <a:pt x="251206" y="2521204"/>
                  </a:lnTo>
                  <a:lnTo>
                    <a:pt x="287896" y="2545359"/>
                  </a:lnTo>
                  <a:lnTo>
                    <a:pt x="326186" y="2566746"/>
                  </a:lnTo>
                  <a:lnTo>
                    <a:pt x="365912" y="2585275"/>
                  </a:lnTo>
                  <a:lnTo>
                    <a:pt x="406895" y="2600896"/>
                  </a:lnTo>
                  <a:lnTo>
                    <a:pt x="448983" y="2613495"/>
                  </a:lnTo>
                  <a:lnTo>
                    <a:pt x="491972" y="2623020"/>
                  </a:lnTo>
                  <a:lnTo>
                    <a:pt x="535724" y="2629370"/>
                  </a:lnTo>
                  <a:lnTo>
                    <a:pt x="580059" y="2632468"/>
                  </a:lnTo>
                  <a:lnTo>
                    <a:pt x="624789" y="2632252"/>
                  </a:lnTo>
                  <a:lnTo>
                    <a:pt x="669772" y="2628633"/>
                  </a:lnTo>
                  <a:lnTo>
                    <a:pt x="714806" y="2621521"/>
                  </a:lnTo>
                  <a:lnTo>
                    <a:pt x="759752" y="2610853"/>
                  </a:lnTo>
                  <a:lnTo>
                    <a:pt x="804418" y="2596527"/>
                  </a:lnTo>
                  <a:lnTo>
                    <a:pt x="847839" y="2578824"/>
                  </a:lnTo>
                  <a:lnTo>
                    <a:pt x="889139" y="2558148"/>
                  </a:lnTo>
                  <a:lnTo>
                    <a:pt x="928230" y="2534666"/>
                  </a:lnTo>
                  <a:lnTo>
                    <a:pt x="965022" y="2508567"/>
                  </a:lnTo>
                  <a:lnTo>
                    <a:pt x="999451" y="2480005"/>
                  </a:lnTo>
                  <a:lnTo>
                    <a:pt x="1031430" y="2449144"/>
                  </a:lnTo>
                  <a:lnTo>
                    <a:pt x="1060881" y="2416175"/>
                  </a:lnTo>
                  <a:lnTo>
                    <a:pt x="1087729" y="2381262"/>
                  </a:lnTo>
                  <a:lnTo>
                    <a:pt x="1111885" y="2344572"/>
                  </a:lnTo>
                  <a:lnTo>
                    <a:pt x="1133271" y="2306282"/>
                  </a:lnTo>
                  <a:lnTo>
                    <a:pt x="1151801" y="2266556"/>
                  </a:lnTo>
                  <a:lnTo>
                    <a:pt x="1167422" y="2225573"/>
                  </a:lnTo>
                  <a:lnTo>
                    <a:pt x="1180020" y="2183485"/>
                  </a:lnTo>
                  <a:lnTo>
                    <a:pt x="1189545" y="2140496"/>
                  </a:lnTo>
                  <a:lnTo>
                    <a:pt x="1195895" y="2096744"/>
                  </a:lnTo>
                  <a:lnTo>
                    <a:pt x="1198994" y="2052408"/>
                  </a:lnTo>
                  <a:close/>
                </a:path>
                <a:path w="3169284" h="2632710">
                  <a:moveTo>
                    <a:pt x="3168789" y="827214"/>
                  </a:moveTo>
                  <a:lnTo>
                    <a:pt x="3166795" y="781659"/>
                  </a:lnTo>
                  <a:lnTo>
                    <a:pt x="3162287" y="735965"/>
                  </a:lnTo>
                  <a:lnTo>
                    <a:pt x="3155200" y="690232"/>
                  </a:lnTo>
                  <a:lnTo>
                    <a:pt x="3145498" y="644563"/>
                  </a:lnTo>
                  <a:lnTo>
                    <a:pt x="3133140" y="599033"/>
                  </a:lnTo>
                  <a:lnTo>
                    <a:pt x="3118104" y="553732"/>
                  </a:lnTo>
                  <a:lnTo>
                    <a:pt x="3100552" y="509346"/>
                  </a:lnTo>
                  <a:lnTo>
                    <a:pt x="3080778" y="466496"/>
                  </a:lnTo>
                  <a:lnTo>
                    <a:pt x="3058884" y="425246"/>
                  </a:lnTo>
                  <a:lnTo>
                    <a:pt x="3034957" y="385635"/>
                  </a:lnTo>
                  <a:lnTo>
                    <a:pt x="3009074" y="347687"/>
                  </a:lnTo>
                  <a:lnTo>
                    <a:pt x="2981337" y="311480"/>
                  </a:lnTo>
                  <a:lnTo>
                    <a:pt x="2951848" y="277012"/>
                  </a:lnTo>
                  <a:lnTo>
                    <a:pt x="2920669" y="244360"/>
                  </a:lnTo>
                  <a:lnTo>
                    <a:pt x="2887929" y="213563"/>
                  </a:lnTo>
                  <a:lnTo>
                    <a:pt x="2853677" y="184645"/>
                  </a:lnTo>
                  <a:lnTo>
                    <a:pt x="2818041" y="157657"/>
                  </a:lnTo>
                  <a:lnTo>
                    <a:pt x="2781084" y="132651"/>
                  </a:lnTo>
                  <a:lnTo>
                    <a:pt x="2742908" y="109664"/>
                  </a:lnTo>
                  <a:lnTo>
                    <a:pt x="2703614" y="88722"/>
                  </a:lnTo>
                  <a:lnTo>
                    <a:pt x="2663279" y="69888"/>
                  </a:lnTo>
                  <a:lnTo>
                    <a:pt x="2621991" y="53213"/>
                  </a:lnTo>
                  <a:lnTo>
                    <a:pt x="2579852" y="38709"/>
                  </a:lnTo>
                  <a:lnTo>
                    <a:pt x="2536952" y="26428"/>
                  </a:lnTo>
                  <a:lnTo>
                    <a:pt x="2493378" y="16433"/>
                  </a:lnTo>
                  <a:lnTo>
                    <a:pt x="2449220" y="8750"/>
                  </a:lnTo>
                  <a:lnTo>
                    <a:pt x="2404580" y="3416"/>
                  </a:lnTo>
                  <a:lnTo>
                    <a:pt x="2359533" y="482"/>
                  </a:lnTo>
                  <a:lnTo>
                    <a:pt x="2314168" y="0"/>
                  </a:lnTo>
                  <a:lnTo>
                    <a:pt x="2268601" y="1993"/>
                  </a:lnTo>
                  <a:lnTo>
                    <a:pt x="2222893" y="6502"/>
                  </a:lnTo>
                  <a:lnTo>
                    <a:pt x="2177161" y="13589"/>
                  </a:lnTo>
                  <a:lnTo>
                    <a:pt x="2131466" y="23291"/>
                  </a:lnTo>
                  <a:lnTo>
                    <a:pt x="2085936" y="35648"/>
                  </a:lnTo>
                  <a:lnTo>
                    <a:pt x="2040636" y="50685"/>
                  </a:lnTo>
                  <a:lnTo>
                    <a:pt x="1996249" y="68237"/>
                  </a:lnTo>
                  <a:lnTo>
                    <a:pt x="1953412" y="88011"/>
                  </a:lnTo>
                  <a:lnTo>
                    <a:pt x="1912175" y="109905"/>
                  </a:lnTo>
                  <a:lnTo>
                    <a:pt x="1872564" y="133845"/>
                  </a:lnTo>
                  <a:lnTo>
                    <a:pt x="1834642" y="159727"/>
                  </a:lnTo>
                  <a:lnTo>
                    <a:pt x="1798434" y="187464"/>
                  </a:lnTo>
                  <a:lnTo>
                    <a:pt x="1763979" y="216966"/>
                  </a:lnTo>
                  <a:lnTo>
                    <a:pt x="1731340" y="248132"/>
                  </a:lnTo>
                  <a:lnTo>
                    <a:pt x="1700530" y="280885"/>
                  </a:lnTo>
                  <a:lnTo>
                    <a:pt x="1671624" y="315137"/>
                  </a:lnTo>
                  <a:lnTo>
                    <a:pt x="1644650" y="350786"/>
                  </a:lnTo>
                  <a:lnTo>
                    <a:pt x="1619643" y="387743"/>
                  </a:lnTo>
                  <a:lnTo>
                    <a:pt x="1596656" y="425919"/>
                  </a:lnTo>
                  <a:lnTo>
                    <a:pt x="1575727" y="465226"/>
                  </a:lnTo>
                  <a:lnTo>
                    <a:pt x="1556893" y="505561"/>
                  </a:lnTo>
                  <a:lnTo>
                    <a:pt x="1540217" y="546849"/>
                  </a:lnTo>
                  <a:lnTo>
                    <a:pt x="1525714" y="588987"/>
                  </a:lnTo>
                  <a:lnTo>
                    <a:pt x="1513446" y="631888"/>
                  </a:lnTo>
                  <a:lnTo>
                    <a:pt x="1503451" y="675462"/>
                  </a:lnTo>
                  <a:lnTo>
                    <a:pt x="1495755" y="719620"/>
                  </a:lnTo>
                  <a:lnTo>
                    <a:pt x="1490433" y="764260"/>
                  </a:lnTo>
                  <a:lnTo>
                    <a:pt x="1487500" y="809307"/>
                  </a:lnTo>
                  <a:lnTo>
                    <a:pt x="1487017" y="854659"/>
                  </a:lnTo>
                  <a:lnTo>
                    <a:pt x="1489011" y="900239"/>
                  </a:lnTo>
                  <a:lnTo>
                    <a:pt x="1493520" y="945934"/>
                  </a:lnTo>
                  <a:lnTo>
                    <a:pt x="1500606" y="991666"/>
                  </a:lnTo>
                  <a:lnTo>
                    <a:pt x="1510309" y="1037336"/>
                  </a:lnTo>
                  <a:lnTo>
                    <a:pt x="1522666" y="1082865"/>
                  </a:lnTo>
                  <a:lnTo>
                    <a:pt x="1537716" y="1128153"/>
                  </a:lnTo>
                  <a:lnTo>
                    <a:pt x="1555254" y="1172552"/>
                  </a:lnTo>
                  <a:lnTo>
                    <a:pt x="1575028" y="1215402"/>
                  </a:lnTo>
                  <a:lnTo>
                    <a:pt x="1596923" y="1256652"/>
                  </a:lnTo>
                  <a:lnTo>
                    <a:pt x="1620862" y="1296263"/>
                  </a:lnTo>
                  <a:lnTo>
                    <a:pt x="1646745" y="1334198"/>
                  </a:lnTo>
                  <a:lnTo>
                    <a:pt x="1674482" y="1370418"/>
                  </a:lnTo>
                  <a:lnTo>
                    <a:pt x="1703984" y="1404874"/>
                  </a:lnTo>
                  <a:lnTo>
                    <a:pt x="1735150" y="1437525"/>
                  </a:lnTo>
                  <a:lnTo>
                    <a:pt x="1767903" y="1468335"/>
                  </a:lnTo>
                  <a:lnTo>
                    <a:pt x="1802155" y="1497253"/>
                  </a:lnTo>
                  <a:lnTo>
                    <a:pt x="1837804" y="1524228"/>
                  </a:lnTo>
                  <a:lnTo>
                    <a:pt x="1874761" y="1549234"/>
                  </a:lnTo>
                  <a:lnTo>
                    <a:pt x="1912937" y="1572234"/>
                  </a:lnTo>
                  <a:lnTo>
                    <a:pt x="1952244" y="1593164"/>
                  </a:lnTo>
                  <a:lnTo>
                    <a:pt x="1992579" y="1611985"/>
                  </a:lnTo>
                  <a:lnTo>
                    <a:pt x="2033866" y="1628673"/>
                  </a:lnTo>
                  <a:lnTo>
                    <a:pt x="2076005" y="1643164"/>
                  </a:lnTo>
                  <a:lnTo>
                    <a:pt x="2118906" y="1655432"/>
                  </a:lnTo>
                  <a:lnTo>
                    <a:pt x="2162479" y="1665427"/>
                  </a:lnTo>
                  <a:lnTo>
                    <a:pt x="2206637" y="1673110"/>
                  </a:lnTo>
                  <a:lnTo>
                    <a:pt x="2251278" y="1678432"/>
                  </a:lnTo>
                  <a:lnTo>
                    <a:pt x="2296325" y="1681353"/>
                  </a:lnTo>
                  <a:lnTo>
                    <a:pt x="2341676" y="1681835"/>
                  </a:lnTo>
                  <a:lnTo>
                    <a:pt x="2387257" y="1679841"/>
                  </a:lnTo>
                  <a:lnTo>
                    <a:pt x="2432951" y="1675307"/>
                  </a:lnTo>
                  <a:lnTo>
                    <a:pt x="2478684" y="1668208"/>
                  </a:lnTo>
                  <a:lnTo>
                    <a:pt x="2524353" y="1658505"/>
                  </a:lnTo>
                  <a:lnTo>
                    <a:pt x="2569883" y="1646135"/>
                  </a:lnTo>
                  <a:lnTo>
                    <a:pt x="2615184" y="1631073"/>
                  </a:lnTo>
                  <a:lnTo>
                    <a:pt x="2659557" y="1613535"/>
                  </a:lnTo>
                  <a:lnTo>
                    <a:pt x="2702395" y="1593761"/>
                  </a:lnTo>
                  <a:lnTo>
                    <a:pt x="2743631" y="1571866"/>
                  </a:lnTo>
                  <a:lnTo>
                    <a:pt x="2783243" y="1547939"/>
                  </a:lnTo>
                  <a:lnTo>
                    <a:pt x="2821165" y="1522056"/>
                  </a:lnTo>
                  <a:lnTo>
                    <a:pt x="2857373" y="1494332"/>
                  </a:lnTo>
                  <a:lnTo>
                    <a:pt x="2891828" y="1464830"/>
                  </a:lnTo>
                  <a:lnTo>
                    <a:pt x="2924467" y="1433664"/>
                  </a:lnTo>
                  <a:lnTo>
                    <a:pt x="2955277" y="1400911"/>
                  </a:lnTo>
                  <a:lnTo>
                    <a:pt x="2984182" y="1366672"/>
                  </a:lnTo>
                  <a:lnTo>
                    <a:pt x="3011157" y="1331023"/>
                  </a:lnTo>
                  <a:lnTo>
                    <a:pt x="3036163" y="1294079"/>
                  </a:lnTo>
                  <a:lnTo>
                    <a:pt x="3059150" y="1255903"/>
                  </a:lnTo>
                  <a:lnTo>
                    <a:pt x="3080080" y="1216609"/>
                  </a:lnTo>
                  <a:lnTo>
                    <a:pt x="3098914" y="1176274"/>
                  </a:lnTo>
                  <a:lnTo>
                    <a:pt x="3115589" y="1134999"/>
                  </a:lnTo>
                  <a:lnTo>
                    <a:pt x="3130092" y="1092860"/>
                  </a:lnTo>
                  <a:lnTo>
                    <a:pt x="3142361" y="1049972"/>
                  </a:lnTo>
                  <a:lnTo>
                    <a:pt x="3152356" y="1006398"/>
                  </a:lnTo>
                  <a:lnTo>
                    <a:pt x="3160052" y="962253"/>
                  </a:lnTo>
                  <a:lnTo>
                    <a:pt x="3165373" y="917613"/>
                  </a:lnTo>
                  <a:lnTo>
                    <a:pt x="3168307" y="872566"/>
                  </a:lnTo>
                  <a:lnTo>
                    <a:pt x="3168789" y="827214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08740" y="2132378"/>
              <a:ext cx="628650" cy="628650"/>
            </a:xfrm>
            <a:custGeom>
              <a:avLst/>
              <a:gdLst/>
              <a:ahLst/>
              <a:cxnLst/>
              <a:rect l="l" t="t" r="r" b="b"/>
              <a:pathLst>
                <a:path w="628650" h="628650">
                  <a:moveTo>
                    <a:pt x="296672" y="0"/>
                  </a:moveTo>
                  <a:lnTo>
                    <a:pt x="251582" y="5831"/>
                  </a:lnTo>
                  <a:lnTo>
                    <a:pt x="206718" y="18493"/>
                  </a:lnTo>
                  <a:lnTo>
                    <a:pt x="164186" y="37569"/>
                  </a:lnTo>
                  <a:lnTo>
                    <a:pt x="125867" y="62028"/>
                  </a:lnTo>
                  <a:lnTo>
                    <a:pt x="92053" y="91249"/>
                  </a:lnTo>
                  <a:lnTo>
                    <a:pt x="63032" y="124607"/>
                  </a:lnTo>
                  <a:lnTo>
                    <a:pt x="39096" y="161479"/>
                  </a:lnTo>
                  <a:lnTo>
                    <a:pt x="20534" y="201241"/>
                  </a:lnTo>
                  <a:lnTo>
                    <a:pt x="7637" y="243271"/>
                  </a:lnTo>
                  <a:lnTo>
                    <a:pt x="696" y="286944"/>
                  </a:lnTo>
                  <a:lnTo>
                    <a:pt x="0" y="331638"/>
                  </a:lnTo>
                  <a:lnTo>
                    <a:pt x="5839" y="376728"/>
                  </a:lnTo>
                  <a:lnTo>
                    <a:pt x="18504" y="421591"/>
                  </a:lnTo>
                  <a:lnTo>
                    <a:pt x="37580" y="464124"/>
                  </a:lnTo>
                  <a:lnTo>
                    <a:pt x="62038" y="502442"/>
                  </a:lnTo>
                  <a:lnTo>
                    <a:pt x="91257" y="536257"/>
                  </a:lnTo>
                  <a:lnTo>
                    <a:pt x="124612" y="565278"/>
                  </a:lnTo>
                  <a:lnTo>
                    <a:pt x="161478" y="589214"/>
                  </a:lnTo>
                  <a:lnTo>
                    <a:pt x="201232" y="607776"/>
                  </a:lnTo>
                  <a:lnTo>
                    <a:pt x="243249" y="620673"/>
                  </a:lnTo>
                  <a:lnTo>
                    <a:pt x="286906" y="627614"/>
                  </a:lnTo>
                  <a:lnTo>
                    <a:pt x="331579" y="628310"/>
                  </a:lnTo>
                  <a:lnTo>
                    <a:pt x="376644" y="622471"/>
                  </a:lnTo>
                  <a:lnTo>
                    <a:pt x="421475" y="609805"/>
                  </a:lnTo>
                  <a:lnTo>
                    <a:pt x="464011" y="590730"/>
                  </a:lnTo>
                  <a:lnTo>
                    <a:pt x="502338" y="566271"/>
                  </a:lnTo>
                  <a:lnTo>
                    <a:pt x="536164" y="537053"/>
                  </a:lnTo>
                  <a:lnTo>
                    <a:pt x="565200" y="503698"/>
                  </a:lnTo>
                  <a:lnTo>
                    <a:pt x="589153" y="466832"/>
                  </a:lnTo>
                  <a:lnTo>
                    <a:pt x="607732" y="427078"/>
                  </a:lnTo>
                  <a:lnTo>
                    <a:pt x="620646" y="385061"/>
                  </a:lnTo>
                  <a:lnTo>
                    <a:pt x="627602" y="341404"/>
                  </a:lnTo>
                  <a:lnTo>
                    <a:pt x="628310" y="296731"/>
                  </a:lnTo>
                  <a:lnTo>
                    <a:pt x="622479" y="251666"/>
                  </a:lnTo>
                  <a:lnTo>
                    <a:pt x="609816" y="206834"/>
                  </a:lnTo>
                  <a:lnTo>
                    <a:pt x="590741" y="164299"/>
                  </a:lnTo>
                  <a:lnTo>
                    <a:pt x="566282" y="125972"/>
                  </a:lnTo>
                  <a:lnTo>
                    <a:pt x="537061" y="92145"/>
                  </a:lnTo>
                  <a:lnTo>
                    <a:pt x="503703" y="63110"/>
                  </a:lnTo>
                  <a:lnTo>
                    <a:pt x="466831" y="39157"/>
                  </a:lnTo>
                  <a:lnTo>
                    <a:pt x="427069" y="20578"/>
                  </a:lnTo>
                  <a:lnTo>
                    <a:pt x="385039" y="7664"/>
                  </a:lnTo>
                  <a:lnTo>
                    <a:pt x="341366" y="708"/>
                  </a:lnTo>
                  <a:lnTo>
                    <a:pt x="296672" y="0"/>
                  </a:lnTo>
                  <a:close/>
                </a:path>
              </a:pathLst>
            </a:custGeom>
            <a:solidFill>
              <a:srgbClr val="FFB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14111" y="1037649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19">
                  <a:moveTo>
                    <a:pt x="133387" y="0"/>
                  </a:moveTo>
                  <a:lnTo>
                    <a:pt x="90298" y="8195"/>
                  </a:lnTo>
                  <a:lnTo>
                    <a:pt x="51919" y="29582"/>
                  </a:lnTo>
                  <a:lnTo>
                    <a:pt x="23179" y="60730"/>
                  </a:lnTo>
                  <a:lnTo>
                    <a:pt x="5423" y="98748"/>
                  </a:lnTo>
                  <a:lnTo>
                    <a:pt x="0" y="140746"/>
                  </a:lnTo>
                  <a:lnTo>
                    <a:pt x="8256" y="183836"/>
                  </a:lnTo>
                  <a:lnTo>
                    <a:pt x="29582" y="222165"/>
                  </a:lnTo>
                  <a:lnTo>
                    <a:pt x="60699" y="250900"/>
                  </a:lnTo>
                  <a:lnTo>
                    <a:pt x="98717" y="268674"/>
                  </a:lnTo>
                  <a:lnTo>
                    <a:pt x="140746" y="274121"/>
                  </a:lnTo>
                  <a:lnTo>
                    <a:pt x="183897" y="265878"/>
                  </a:lnTo>
                  <a:lnTo>
                    <a:pt x="222214" y="244539"/>
                  </a:lnTo>
                  <a:lnTo>
                    <a:pt x="250924" y="213397"/>
                  </a:lnTo>
                  <a:lnTo>
                    <a:pt x="268680" y="175361"/>
                  </a:lnTo>
                  <a:lnTo>
                    <a:pt x="274134" y="133338"/>
                  </a:lnTo>
                  <a:lnTo>
                    <a:pt x="265939" y="90237"/>
                  </a:lnTo>
                  <a:lnTo>
                    <a:pt x="244551" y="51919"/>
                  </a:lnTo>
                  <a:lnTo>
                    <a:pt x="213403" y="23209"/>
                  </a:lnTo>
                  <a:lnTo>
                    <a:pt x="175385" y="5453"/>
                  </a:lnTo>
                  <a:lnTo>
                    <a:pt x="133387" y="0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57849" y="1552511"/>
              <a:ext cx="2909951" cy="29099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95975" y="1743074"/>
              <a:ext cx="2438400" cy="2438400"/>
            </a:xfrm>
            <a:custGeom>
              <a:avLst/>
              <a:gdLst/>
              <a:ahLst/>
              <a:cxnLst/>
              <a:rect l="l" t="t" r="r" b="b"/>
              <a:pathLst>
                <a:path w="2438400" h="2438400">
                  <a:moveTo>
                    <a:pt x="2438400" y="1219200"/>
                  </a:moveTo>
                  <a:lnTo>
                    <a:pt x="2437473" y="1171333"/>
                  </a:lnTo>
                  <a:lnTo>
                    <a:pt x="2434729" y="1123924"/>
                  </a:lnTo>
                  <a:lnTo>
                    <a:pt x="2430195" y="1077023"/>
                  </a:lnTo>
                  <a:lnTo>
                    <a:pt x="2423896" y="1030655"/>
                  </a:lnTo>
                  <a:lnTo>
                    <a:pt x="2415895" y="984846"/>
                  </a:lnTo>
                  <a:lnTo>
                    <a:pt x="2406192" y="939647"/>
                  </a:lnTo>
                  <a:lnTo>
                    <a:pt x="2394839" y="895096"/>
                  </a:lnTo>
                  <a:lnTo>
                    <a:pt x="2381872" y="851204"/>
                  </a:lnTo>
                  <a:lnTo>
                    <a:pt x="2367318" y="808012"/>
                  </a:lnTo>
                  <a:lnTo>
                    <a:pt x="2351214" y="765568"/>
                  </a:lnTo>
                  <a:lnTo>
                    <a:pt x="2333587" y="723900"/>
                  </a:lnTo>
                  <a:lnTo>
                    <a:pt x="2314473" y="683031"/>
                  </a:lnTo>
                  <a:lnTo>
                    <a:pt x="2293912" y="643001"/>
                  </a:lnTo>
                  <a:lnTo>
                    <a:pt x="2271941" y="603846"/>
                  </a:lnTo>
                  <a:lnTo>
                    <a:pt x="2248585" y="565607"/>
                  </a:lnTo>
                  <a:lnTo>
                    <a:pt x="2223871" y="528294"/>
                  </a:lnTo>
                  <a:lnTo>
                    <a:pt x="2197849" y="491972"/>
                  </a:lnTo>
                  <a:lnTo>
                    <a:pt x="2170557" y="456653"/>
                  </a:lnTo>
                  <a:lnTo>
                    <a:pt x="2142007" y="422376"/>
                  </a:lnTo>
                  <a:lnTo>
                    <a:pt x="2112238" y="389178"/>
                  </a:lnTo>
                  <a:lnTo>
                    <a:pt x="2081301" y="357098"/>
                  </a:lnTo>
                  <a:lnTo>
                    <a:pt x="2049221" y="326161"/>
                  </a:lnTo>
                  <a:lnTo>
                    <a:pt x="2016023" y="296392"/>
                  </a:lnTo>
                  <a:lnTo>
                    <a:pt x="1981746" y="267843"/>
                  </a:lnTo>
                  <a:lnTo>
                    <a:pt x="1946427" y="240550"/>
                  </a:lnTo>
                  <a:lnTo>
                    <a:pt x="1910105" y="214528"/>
                  </a:lnTo>
                  <a:lnTo>
                    <a:pt x="1872792" y="189814"/>
                  </a:lnTo>
                  <a:lnTo>
                    <a:pt x="1834553" y="166458"/>
                  </a:lnTo>
                  <a:lnTo>
                    <a:pt x="1795399" y="144487"/>
                  </a:lnTo>
                  <a:lnTo>
                    <a:pt x="1755368" y="123926"/>
                  </a:lnTo>
                  <a:lnTo>
                    <a:pt x="1714500" y="104813"/>
                  </a:lnTo>
                  <a:lnTo>
                    <a:pt x="1672831" y="87185"/>
                  </a:lnTo>
                  <a:lnTo>
                    <a:pt x="1630387" y="71081"/>
                  </a:lnTo>
                  <a:lnTo>
                    <a:pt x="1587195" y="56527"/>
                  </a:lnTo>
                  <a:lnTo>
                    <a:pt x="1543304" y="43561"/>
                  </a:lnTo>
                  <a:lnTo>
                    <a:pt x="1498752" y="32207"/>
                  </a:lnTo>
                  <a:lnTo>
                    <a:pt x="1453553" y="22504"/>
                  </a:lnTo>
                  <a:lnTo>
                    <a:pt x="1407744" y="14503"/>
                  </a:lnTo>
                  <a:lnTo>
                    <a:pt x="1361376" y="8204"/>
                  </a:lnTo>
                  <a:lnTo>
                    <a:pt x="1314475" y="3670"/>
                  </a:lnTo>
                  <a:lnTo>
                    <a:pt x="1267066" y="927"/>
                  </a:lnTo>
                  <a:lnTo>
                    <a:pt x="1219200" y="0"/>
                  </a:lnTo>
                  <a:lnTo>
                    <a:pt x="1171321" y="927"/>
                  </a:lnTo>
                  <a:lnTo>
                    <a:pt x="1123911" y="3670"/>
                  </a:lnTo>
                  <a:lnTo>
                    <a:pt x="1077010" y="8204"/>
                  </a:lnTo>
                  <a:lnTo>
                    <a:pt x="1030643" y="14503"/>
                  </a:lnTo>
                  <a:lnTo>
                    <a:pt x="984834" y="22504"/>
                  </a:lnTo>
                  <a:lnTo>
                    <a:pt x="939634" y="32207"/>
                  </a:lnTo>
                  <a:lnTo>
                    <a:pt x="895083" y="43561"/>
                  </a:lnTo>
                  <a:lnTo>
                    <a:pt x="851192" y="56527"/>
                  </a:lnTo>
                  <a:lnTo>
                    <a:pt x="807999" y="71081"/>
                  </a:lnTo>
                  <a:lnTo>
                    <a:pt x="765556" y="87185"/>
                  </a:lnTo>
                  <a:lnTo>
                    <a:pt x="723887" y="104813"/>
                  </a:lnTo>
                  <a:lnTo>
                    <a:pt x="683018" y="123926"/>
                  </a:lnTo>
                  <a:lnTo>
                    <a:pt x="642988" y="144487"/>
                  </a:lnTo>
                  <a:lnTo>
                    <a:pt x="603834" y="166458"/>
                  </a:lnTo>
                  <a:lnTo>
                    <a:pt x="565594" y="189814"/>
                  </a:lnTo>
                  <a:lnTo>
                    <a:pt x="528281" y="214528"/>
                  </a:lnTo>
                  <a:lnTo>
                    <a:pt x="491959" y="240550"/>
                  </a:lnTo>
                  <a:lnTo>
                    <a:pt x="456641" y="267843"/>
                  </a:lnTo>
                  <a:lnTo>
                    <a:pt x="422363" y="296392"/>
                  </a:lnTo>
                  <a:lnTo>
                    <a:pt x="389166" y="326161"/>
                  </a:lnTo>
                  <a:lnTo>
                    <a:pt x="357085" y="357098"/>
                  </a:lnTo>
                  <a:lnTo>
                    <a:pt x="326148" y="389178"/>
                  </a:lnTo>
                  <a:lnTo>
                    <a:pt x="296379" y="422376"/>
                  </a:lnTo>
                  <a:lnTo>
                    <a:pt x="267830" y="456653"/>
                  </a:lnTo>
                  <a:lnTo>
                    <a:pt x="240538" y="491972"/>
                  </a:lnTo>
                  <a:lnTo>
                    <a:pt x="214515" y="528294"/>
                  </a:lnTo>
                  <a:lnTo>
                    <a:pt x="189801" y="565607"/>
                  </a:lnTo>
                  <a:lnTo>
                    <a:pt x="166446" y="603846"/>
                  </a:lnTo>
                  <a:lnTo>
                    <a:pt x="144475" y="643001"/>
                  </a:lnTo>
                  <a:lnTo>
                    <a:pt x="123913" y="683031"/>
                  </a:lnTo>
                  <a:lnTo>
                    <a:pt x="104800" y="723900"/>
                  </a:lnTo>
                  <a:lnTo>
                    <a:pt x="87172" y="765568"/>
                  </a:lnTo>
                  <a:lnTo>
                    <a:pt x="71069" y="808012"/>
                  </a:lnTo>
                  <a:lnTo>
                    <a:pt x="56515" y="851204"/>
                  </a:lnTo>
                  <a:lnTo>
                    <a:pt x="43548" y="895096"/>
                  </a:lnTo>
                  <a:lnTo>
                    <a:pt x="32194" y="939647"/>
                  </a:lnTo>
                  <a:lnTo>
                    <a:pt x="22491" y="984846"/>
                  </a:lnTo>
                  <a:lnTo>
                    <a:pt x="14490" y="1030655"/>
                  </a:lnTo>
                  <a:lnTo>
                    <a:pt x="8191" y="1077023"/>
                  </a:lnTo>
                  <a:lnTo>
                    <a:pt x="3657" y="1123924"/>
                  </a:lnTo>
                  <a:lnTo>
                    <a:pt x="914" y="1171333"/>
                  </a:lnTo>
                  <a:lnTo>
                    <a:pt x="0" y="1219200"/>
                  </a:lnTo>
                  <a:lnTo>
                    <a:pt x="914" y="1267079"/>
                  </a:lnTo>
                  <a:lnTo>
                    <a:pt x="3657" y="1314488"/>
                  </a:lnTo>
                  <a:lnTo>
                    <a:pt x="8191" y="1361389"/>
                  </a:lnTo>
                  <a:lnTo>
                    <a:pt x="14490" y="1407756"/>
                  </a:lnTo>
                  <a:lnTo>
                    <a:pt x="22491" y="1453565"/>
                  </a:lnTo>
                  <a:lnTo>
                    <a:pt x="32194" y="1498765"/>
                  </a:lnTo>
                  <a:lnTo>
                    <a:pt x="43548" y="1543316"/>
                  </a:lnTo>
                  <a:lnTo>
                    <a:pt x="56515" y="1587207"/>
                  </a:lnTo>
                  <a:lnTo>
                    <a:pt x="71069" y="1630400"/>
                  </a:lnTo>
                  <a:lnTo>
                    <a:pt x="87172" y="1672844"/>
                  </a:lnTo>
                  <a:lnTo>
                    <a:pt x="104800" y="1714512"/>
                  </a:lnTo>
                  <a:lnTo>
                    <a:pt x="123913" y="1755381"/>
                  </a:lnTo>
                  <a:lnTo>
                    <a:pt x="144475" y="1795411"/>
                  </a:lnTo>
                  <a:lnTo>
                    <a:pt x="166446" y="1834565"/>
                  </a:lnTo>
                  <a:lnTo>
                    <a:pt x="189801" y="1872805"/>
                  </a:lnTo>
                  <a:lnTo>
                    <a:pt x="214515" y="1910118"/>
                  </a:lnTo>
                  <a:lnTo>
                    <a:pt x="240538" y="1946440"/>
                  </a:lnTo>
                  <a:lnTo>
                    <a:pt x="267830" y="1981758"/>
                  </a:lnTo>
                  <a:lnTo>
                    <a:pt x="296379" y="2016036"/>
                  </a:lnTo>
                  <a:lnTo>
                    <a:pt x="326148" y="2049233"/>
                  </a:lnTo>
                  <a:lnTo>
                    <a:pt x="357085" y="2081314"/>
                  </a:lnTo>
                  <a:lnTo>
                    <a:pt x="389166" y="2112251"/>
                  </a:lnTo>
                  <a:lnTo>
                    <a:pt x="422363" y="2142020"/>
                  </a:lnTo>
                  <a:lnTo>
                    <a:pt x="456641" y="2170569"/>
                  </a:lnTo>
                  <a:lnTo>
                    <a:pt x="491959" y="2197862"/>
                  </a:lnTo>
                  <a:lnTo>
                    <a:pt x="528281" y="2223884"/>
                  </a:lnTo>
                  <a:lnTo>
                    <a:pt x="565594" y="2248598"/>
                  </a:lnTo>
                  <a:lnTo>
                    <a:pt x="603834" y="2271953"/>
                  </a:lnTo>
                  <a:lnTo>
                    <a:pt x="642988" y="2293924"/>
                  </a:lnTo>
                  <a:lnTo>
                    <a:pt x="683018" y="2314486"/>
                  </a:lnTo>
                  <a:lnTo>
                    <a:pt x="723887" y="2333599"/>
                  </a:lnTo>
                  <a:lnTo>
                    <a:pt x="765556" y="2351227"/>
                  </a:lnTo>
                  <a:lnTo>
                    <a:pt x="807999" y="2367330"/>
                  </a:lnTo>
                  <a:lnTo>
                    <a:pt x="851192" y="2381885"/>
                  </a:lnTo>
                  <a:lnTo>
                    <a:pt x="895083" y="2394851"/>
                  </a:lnTo>
                  <a:lnTo>
                    <a:pt x="939634" y="2406205"/>
                  </a:lnTo>
                  <a:lnTo>
                    <a:pt x="984834" y="2415908"/>
                  </a:lnTo>
                  <a:lnTo>
                    <a:pt x="1030643" y="2423909"/>
                  </a:lnTo>
                  <a:lnTo>
                    <a:pt x="1077010" y="2430208"/>
                  </a:lnTo>
                  <a:lnTo>
                    <a:pt x="1123911" y="2434742"/>
                  </a:lnTo>
                  <a:lnTo>
                    <a:pt x="1171321" y="2437485"/>
                  </a:lnTo>
                  <a:lnTo>
                    <a:pt x="1219200" y="2438400"/>
                  </a:lnTo>
                  <a:lnTo>
                    <a:pt x="1267066" y="2437485"/>
                  </a:lnTo>
                  <a:lnTo>
                    <a:pt x="1314475" y="2434742"/>
                  </a:lnTo>
                  <a:lnTo>
                    <a:pt x="1361376" y="2430208"/>
                  </a:lnTo>
                  <a:lnTo>
                    <a:pt x="1407744" y="2423909"/>
                  </a:lnTo>
                  <a:lnTo>
                    <a:pt x="1453553" y="2415908"/>
                  </a:lnTo>
                  <a:lnTo>
                    <a:pt x="1498752" y="2406205"/>
                  </a:lnTo>
                  <a:lnTo>
                    <a:pt x="1543304" y="2394851"/>
                  </a:lnTo>
                  <a:lnTo>
                    <a:pt x="1587195" y="2381885"/>
                  </a:lnTo>
                  <a:lnTo>
                    <a:pt x="1630387" y="2367330"/>
                  </a:lnTo>
                  <a:lnTo>
                    <a:pt x="1672831" y="2351227"/>
                  </a:lnTo>
                  <a:lnTo>
                    <a:pt x="1714500" y="2333599"/>
                  </a:lnTo>
                  <a:lnTo>
                    <a:pt x="1755368" y="2314486"/>
                  </a:lnTo>
                  <a:lnTo>
                    <a:pt x="1795399" y="2293924"/>
                  </a:lnTo>
                  <a:lnTo>
                    <a:pt x="1834553" y="2271953"/>
                  </a:lnTo>
                  <a:lnTo>
                    <a:pt x="1872792" y="2248598"/>
                  </a:lnTo>
                  <a:lnTo>
                    <a:pt x="1910105" y="2223884"/>
                  </a:lnTo>
                  <a:lnTo>
                    <a:pt x="1946427" y="2197862"/>
                  </a:lnTo>
                  <a:lnTo>
                    <a:pt x="1981746" y="2170569"/>
                  </a:lnTo>
                  <a:lnTo>
                    <a:pt x="2016023" y="2142020"/>
                  </a:lnTo>
                  <a:lnTo>
                    <a:pt x="2049221" y="2112251"/>
                  </a:lnTo>
                  <a:lnTo>
                    <a:pt x="2081301" y="2081314"/>
                  </a:lnTo>
                  <a:lnTo>
                    <a:pt x="2112238" y="2049233"/>
                  </a:lnTo>
                  <a:lnTo>
                    <a:pt x="2142007" y="2016036"/>
                  </a:lnTo>
                  <a:lnTo>
                    <a:pt x="2170557" y="1981758"/>
                  </a:lnTo>
                  <a:lnTo>
                    <a:pt x="2197849" y="1946440"/>
                  </a:lnTo>
                  <a:lnTo>
                    <a:pt x="2223871" y="1910118"/>
                  </a:lnTo>
                  <a:lnTo>
                    <a:pt x="2248585" y="1872805"/>
                  </a:lnTo>
                  <a:lnTo>
                    <a:pt x="2271941" y="1834565"/>
                  </a:lnTo>
                  <a:lnTo>
                    <a:pt x="2293912" y="1795411"/>
                  </a:lnTo>
                  <a:lnTo>
                    <a:pt x="2314473" y="1755381"/>
                  </a:lnTo>
                  <a:lnTo>
                    <a:pt x="2333587" y="1714512"/>
                  </a:lnTo>
                  <a:lnTo>
                    <a:pt x="2351214" y="1672844"/>
                  </a:lnTo>
                  <a:lnTo>
                    <a:pt x="2367318" y="1630400"/>
                  </a:lnTo>
                  <a:lnTo>
                    <a:pt x="2381872" y="1587207"/>
                  </a:lnTo>
                  <a:lnTo>
                    <a:pt x="2394839" y="1543316"/>
                  </a:lnTo>
                  <a:lnTo>
                    <a:pt x="2406192" y="1498765"/>
                  </a:lnTo>
                  <a:lnTo>
                    <a:pt x="2415895" y="1453565"/>
                  </a:lnTo>
                  <a:lnTo>
                    <a:pt x="2423896" y="1407756"/>
                  </a:lnTo>
                  <a:lnTo>
                    <a:pt x="2430195" y="1361389"/>
                  </a:lnTo>
                  <a:lnTo>
                    <a:pt x="2434729" y="1314488"/>
                  </a:lnTo>
                  <a:lnTo>
                    <a:pt x="2437473" y="1267079"/>
                  </a:lnTo>
                  <a:lnTo>
                    <a:pt x="2438400" y="1219200"/>
                  </a:lnTo>
                  <a:close/>
                </a:path>
              </a:pathLst>
            </a:custGeom>
            <a:solidFill>
              <a:srgbClr val="FFB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515734" y="2809811"/>
            <a:ext cx="1195705" cy="40005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219075">
              <a:lnSpc>
                <a:spcPct val="104400"/>
              </a:lnSpc>
              <a:spcBef>
                <a:spcPts val="40"/>
              </a:spcBef>
            </a:pPr>
            <a:r>
              <a:rPr sz="1200" b="1" spc="5" dirty="0">
                <a:solidFill>
                  <a:srgbClr val="FFFFFF"/>
                </a:solidFill>
                <a:latin typeface="Trebuchet MS"/>
                <a:cs typeface="Trebuchet MS"/>
              </a:rPr>
              <a:t>Iniciativas  </a:t>
            </a:r>
            <a:r>
              <a:rPr sz="1200" b="1" spc="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b="1" spc="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200" b="1" spc="4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200" b="1" spc="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b="1" spc="-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b="1" spc="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b="1" spc="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200" b="1" spc="-40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1200" b="1" spc="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b="1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200" b="1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200" b="1" spc="-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200" b="1" spc="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b="1" spc="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200" dirty="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772025" y="1104772"/>
            <a:ext cx="1900555" cy="1900555"/>
            <a:chOff x="4772025" y="1104772"/>
            <a:chExt cx="1900555" cy="1900555"/>
          </a:xfrm>
        </p:grpSpPr>
        <p:sp>
          <p:nvSpPr>
            <p:cNvPr id="12" name="object 12"/>
            <p:cNvSpPr/>
            <p:nvPr/>
          </p:nvSpPr>
          <p:spPr>
            <a:xfrm>
              <a:off x="4772025" y="1104772"/>
              <a:ext cx="1900301" cy="19003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10150" y="1295399"/>
              <a:ext cx="1428750" cy="1428750"/>
            </a:xfrm>
            <a:custGeom>
              <a:avLst/>
              <a:gdLst/>
              <a:ahLst/>
              <a:cxnLst/>
              <a:rect l="l" t="t" r="r" b="b"/>
              <a:pathLst>
                <a:path w="1428750" h="1428750">
                  <a:moveTo>
                    <a:pt x="714375" y="0"/>
                  </a:moveTo>
                  <a:lnTo>
                    <a:pt x="665458" y="1647"/>
                  </a:lnTo>
                  <a:lnTo>
                    <a:pt x="617427" y="6520"/>
                  </a:lnTo>
                  <a:lnTo>
                    <a:pt x="570388" y="14511"/>
                  </a:lnTo>
                  <a:lnTo>
                    <a:pt x="524448" y="25514"/>
                  </a:lnTo>
                  <a:lnTo>
                    <a:pt x="479712" y="39423"/>
                  </a:lnTo>
                  <a:lnTo>
                    <a:pt x="436286" y="56132"/>
                  </a:lnTo>
                  <a:lnTo>
                    <a:pt x="394278" y="75533"/>
                  </a:lnTo>
                  <a:lnTo>
                    <a:pt x="353793" y="97521"/>
                  </a:lnTo>
                  <a:lnTo>
                    <a:pt x="314938" y="121990"/>
                  </a:lnTo>
                  <a:lnTo>
                    <a:pt x="277820" y="148833"/>
                  </a:lnTo>
                  <a:lnTo>
                    <a:pt x="242544" y="177944"/>
                  </a:lnTo>
                  <a:lnTo>
                    <a:pt x="209216" y="209216"/>
                  </a:lnTo>
                  <a:lnTo>
                    <a:pt x="177944" y="242544"/>
                  </a:lnTo>
                  <a:lnTo>
                    <a:pt x="148833" y="277820"/>
                  </a:lnTo>
                  <a:lnTo>
                    <a:pt x="121990" y="314938"/>
                  </a:lnTo>
                  <a:lnTo>
                    <a:pt x="97521" y="353793"/>
                  </a:lnTo>
                  <a:lnTo>
                    <a:pt x="75533" y="394278"/>
                  </a:lnTo>
                  <a:lnTo>
                    <a:pt x="56132" y="436286"/>
                  </a:lnTo>
                  <a:lnTo>
                    <a:pt x="39423" y="479712"/>
                  </a:lnTo>
                  <a:lnTo>
                    <a:pt x="25514" y="524448"/>
                  </a:lnTo>
                  <a:lnTo>
                    <a:pt x="14511" y="570388"/>
                  </a:lnTo>
                  <a:lnTo>
                    <a:pt x="6520" y="617427"/>
                  </a:lnTo>
                  <a:lnTo>
                    <a:pt x="1647" y="665458"/>
                  </a:lnTo>
                  <a:lnTo>
                    <a:pt x="0" y="714375"/>
                  </a:lnTo>
                  <a:lnTo>
                    <a:pt x="1647" y="763291"/>
                  </a:lnTo>
                  <a:lnTo>
                    <a:pt x="6520" y="811322"/>
                  </a:lnTo>
                  <a:lnTo>
                    <a:pt x="14511" y="858361"/>
                  </a:lnTo>
                  <a:lnTo>
                    <a:pt x="25514" y="904301"/>
                  </a:lnTo>
                  <a:lnTo>
                    <a:pt x="39423" y="949037"/>
                  </a:lnTo>
                  <a:lnTo>
                    <a:pt x="56132" y="992463"/>
                  </a:lnTo>
                  <a:lnTo>
                    <a:pt x="75533" y="1034471"/>
                  </a:lnTo>
                  <a:lnTo>
                    <a:pt x="97521" y="1074956"/>
                  </a:lnTo>
                  <a:lnTo>
                    <a:pt x="121990" y="1113811"/>
                  </a:lnTo>
                  <a:lnTo>
                    <a:pt x="148833" y="1150929"/>
                  </a:lnTo>
                  <a:lnTo>
                    <a:pt x="177944" y="1186205"/>
                  </a:lnTo>
                  <a:lnTo>
                    <a:pt x="209216" y="1219533"/>
                  </a:lnTo>
                  <a:lnTo>
                    <a:pt x="242544" y="1250805"/>
                  </a:lnTo>
                  <a:lnTo>
                    <a:pt x="277820" y="1279916"/>
                  </a:lnTo>
                  <a:lnTo>
                    <a:pt x="314938" y="1306759"/>
                  </a:lnTo>
                  <a:lnTo>
                    <a:pt x="353793" y="1331228"/>
                  </a:lnTo>
                  <a:lnTo>
                    <a:pt x="394278" y="1353216"/>
                  </a:lnTo>
                  <a:lnTo>
                    <a:pt x="436286" y="1372617"/>
                  </a:lnTo>
                  <a:lnTo>
                    <a:pt x="479712" y="1389326"/>
                  </a:lnTo>
                  <a:lnTo>
                    <a:pt x="524448" y="1403235"/>
                  </a:lnTo>
                  <a:lnTo>
                    <a:pt x="570388" y="1414238"/>
                  </a:lnTo>
                  <a:lnTo>
                    <a:pt x="617427" y="1422229"/>
                  </a:lnTo>
                  <a:lnTo>
                    <a:pt x="665458" y="1427102"/>
                  </a:lnTo>
                  <a:lnTo>
                    <a:pt x="714375" y="1428750"/>
                  </a:lnTo>
                  <a:lnTo>
                    <a:pt x="763291" y="1427102"/>
                  </a:lnTo>
                  <a:lnTo>
                    <a:pt x="811322" y="1422229"/>
                  </a:lnTo>
                  <a:lnTo>
                    <a:pt x="858361" y="1414238"/>
                  </a:lnTo>
                  <a:lnTo>
                    <a:pt x="904301" y="1403235"/>
                  </a:lnTo>
                  <a:lnTo>
                    <a:pt x="949037" y="1389326"/>
                  </a:lnTo>
                  <a:lnTo>
                    <a:pt x="992463" y="1372617"/>
                  </a:lnTo>
                  <a:lnTo>
                    <a:pt x="1034471" y="1353216"/>
                  </a:lnTo>
                  <a:lnTo>
                    <a:pt x="1074956" y="1331228"/>
                  </a:lnTo>
                  <a:lnTo>
                    <a:pt x="1113811" y="1306759"/>
                  </a:lnTo>
                  <a:lnTo>
                    <a:pt x="1150929" y="1279916"/>
                  </a:lnTo>
                  <a:lnTo>
                    <a:pt x="1186205" y="1250805"/>
                  </a:lnTo>
                  <a:lnTo>
                    <a:pt x="1219533" y="1219533"/>
                  </a:lnTo>
                  <a:lnTo>
                    <a:pt x="1250805" y="1186205"/>
                  </a:lnTo>
                  <a:lnTo>
                    <a:pt x="1279916" y="1150929"/>
                  </a:lnTo>
                  <a:lnTo>
                    <a:pt x="1306759" y="1113811"/>
                  </a:lnTo>
                  <a:lnTo>
                    <a:pt x="1331228" y="1074956"/>
                  </a:lnTo>
                  <a:lnTo>
                    <a:pt x="1353216" y="1034471"/>
                  </a:lnTo>
                  <a:lnTo>
                    <a:pt x="1372617" y="992463"/>
                  </a:lnTo>
                  <a:lnTo>
                    <a:pt x="1389326" y="949037"/>
                  </a:lnTo>
                  <a:lnTo>
                    <a:pt x="1403235" y="904301"/>
                  </a:lnTo>
                  <a:lnTo>
                    <a:pt x="1414238" y="858361"/>
                  </a:lnTo>
                  <a:lnTo>
                    <a:pt x="1422229" y="811322"/>
                  </a:lnTo>
                  <a:lnTo>
                    <a:pt x="1427102" y="763291"/>
                  </a:lnTo>
                  <a:lnTo>
                    <a:pt x="1428750" y="714375"/>
                  </a:lnTo>
                  <a:lnTo>
                    <a:pt x="1427102" y="665458"/>
                  </a:lnTo>
                  <a:lnTo>
                    <a:pt x="1422229" y="617427"/>
                  </a:lnTo>
                  <a:lnTo>
                    <a:pt x="1414238" y="570388"/>
                  </a:lnTo>
                  <a:lnTo>
                    <a:pt x="1403235" y="524448"/>
                  </a:lnTo>
                  <a:lnTo>
                    <a:pt x="1389326" y="479712"/>
                  </a:lnTo>
                  <a:lnTo>
                    <a:pt x="1372617" y="436286"/>
                  </a:lnTo>
                  <a:lnTo>
                    <a:pt x="1353216" y="394278"/>
                  </a:lnTo>
                  <a:lnTo>
                    <a:pt x="1331228" y="353793"/>
                  </a:lnTo>
                  <a:lnTo>
                    <a:pt x="1306759" y="314938"/>
                  </a:lnTo>
                  <a:lnTo>
                    <a:pt x="1279916" y="277820"/>
                  </a:lnTo>
                  <a:lnTo>
                    <a:pt x="1250805" y="242544"/>
                  </a:lnTo>
                  <a:lnTo>
                    <a:pt x="1219533" y="209216"/>
                  </a:lnTo>
                  <a:lnTo>
                    <a:pt x="1186205" y="177944"/>
                  </a:lnTo>
                  <a:lnTo>
                    <a:pt x="1150929" y="148833"/>
                  </a:lnTo>
                  <a:lnTo>
                    <a:pt x="1113811" y="121990"/>
                  </a:lnTo>
                  <a:lnTo>
                    <a:pt x="1074956" y="97521"/>
                  </a:lnTo>
                  <a:lnTo>
                    <a:pt x="1034471" y="75533"/>
                  </a:lnTo>
                  <a:lnTo>
                    <a:pt x="992463" y="56132"/>
                  </a:lnTo>
                  <a:lnTo>
                    <a:pt x="949037" y="39423"/>
                  </a:lnTo>
                  <a:lnTo>
                    <a:pt x="904301" y="25514"/>
                  </a:lnTo>
                  <a:lnTo>
                    <a:pt x="858361" y="14511"/>
                  </a:lnTo>
                  <a:lnTo>
                    <a:pt x="811322" y="6520"/>
                  </a:lnTo>
                  <a:lnTo>
                    <a:pt x="763291" y="1647"/>
                  </a:lnTo>
                  <a:lnTo>
                    <a:pt x="714375" y="0"/>
                  </a:lnTo>
                  <a:close/>
                </a:path>
              </a:pathLst>
            </a:custGeom>
            <a:solidFill>
              <a:srgbClr val="F0C2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383276" y="1847913"/>
            <a:ext cx="688340" cy="3270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69850" marR="5080" indent="-57150">
              <a:lnSpc>
                <a:spcPct val="105400"/>
              </a:lnSpc>
              <a:spcBef>
                <a:spcPts val="65"/>
              </a:spcBef>
            </a:pPr>
            <a:r>
              <a:rPr sz="950" b="1" spc="45" dirty="0">
                <a:solidFill>
                  <a:srgbClr val="FFFFFF"/>
                </a:solidFill>
                <a:latin typeface="Trebuchet MS"/>
                <a:cs typeface="Trebuchet MS"/>
              </a:rPr>
              <a:t>Aplausos </a:t>
            </a:r>
            <a:r>
              <a:rPr sz="950" b="1" spc="55" dirty="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sz="950" b="1" spc="5" dirty="0">
                <a:solidFill>
                  <a:srgbClr val="FFFFFF"/>
                </a:solidFill>
                <a:latin typeface="Trebuchet MS"/>
                <a:cs typeface="Trebuchet MS"/>
              </a:rPr>
              <a:t>sanitarios</a:t>
            </a:r>
            <a:endParaRPr sz="95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38650" y="2666936"/>
            <a:ext cx="1967230" cy="1976755"/>
            <a:chOff x="4438650" y="2666936"/>
            <a:chExt cx="1967230" cy="1976755"/>
          </a:xfrm>
        </p:grpSpPr>
        <p:sp>
          <p:nvSpPr>
            <p:cNvPr id="16" name="object 16"/>
            <p:cNvSpPr/>
            <p:nvPr/>
          </p:nvSpPr>
          <p:spPr>
            <a:xfrm>
              <a:off x="4438650" y="2666936"/>
              <a:ext cx="1966976" cy="19765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76775" y="2857499"/>
              <a:ext cx="1495425" cy="1504950"/>
            </a:xfrm>
            <a:custGeom>
              <a:avLst/>
              <a:gdLst/>
              <a:ahLst/>
              <a:cxnLst/>
              <a:rect l="l" t="t" r="r" b="b"/>
              <a:pathLst>
                <a:path w="1495425" h="1504950">
                  <a:moveTo>
                    <a:pt x="747776" y="0"/>
                  </a:moveTo>
                  <a:lnTo>
                    <a:pt x="700483" y="1480"/>
                  </a:lnTo>
                  <a:lnTo>
                    <a:pt x="653972" y="5863"/>
                  </a:lnTo>
                  <a:lnTo>
                    <a:pt x="608331" y="13060"/>
                  </a:lnTo>
                  <a:lnTo>
                    <a:pt x="563647" y="22983"/>
                  </a:lnTo>
                  <a:lnTo>
                    <a:pt x="520008" y="35544"/>
                  </a:lnTo>
                  <a:lnTo>
                    <a:pt x="477501" y="50654"/>
                  </a:lnTo>
                  <a:lnTo>
                    <a:pt x="436214" y="68226"/>
                  </a:lnTo>
                  <a:lnTo>
                    <a:pt x="396234" y="88171"/>
                  </a:lnTo>
                  <a:lnTo>
                    <a:pt x="357649" y="110401"/>
                  </a:lnTo>
                  <a:lnTo>
                    <a:pt x="320547" y="134828"/>
                  </a:lnTo>
                  <a:lnTo>
                    <a:pt x="285015" y="161363"/>
                  </a:lnTo>
                  <a:lnTo>
                    <a:pt x="251140" y="189920"/>
                  </a:lnTo>
                  <a:lnTo>
                    <a:pt x="219011" y="220408"/>
                  </a:lnTo>
                  <a:lnTo>
                    <a:pt x="188715" y="252741"/>
                  </a:lnTo>
                  <a:lnTo>
                    <a:pt x="160339" y="286829"/>
                  </a:lnTo>
                  <a:lnTo>
                    <a:pt x="133971" y="322585"/>
                  </a:lnTo>
                  <a:lnTo>
                    <a:pt x="109699" y="359921"/>
                  </a:lnTo>
                  <a:lnTo>
                    <a:pt x="87609" y="398748"/>
                  </a:lnTo>
                  <a:lnTo>
                    <a:pt x="67791" y="438979"/>
                  </a:lnTo>
                  <a:lnTo>
                    <a:pt x="50331" y="480524"/>
                  </a:lnTo>
                  <a:lnTo>
                    <a:pt x="35317" y="523297"/>
                  </a:lnTo>
                  <a:lnTo>
                    <a:pt x="22836" y="567208"/>
                  </a:lnTo>
                  <a:lnTo>
                    <a:pt x="12976" y="612169"/>
                  </a:lnTo>
                  <a:lnTo>
                    <a:pt x="5825" y="658093"/>
                  </a:lnTo>
                  <a:lnTo>
                    <a:pt x="1471" y="704891"/>
                  </a:lnTo>
                  <a:lnTo>
                    <a:pt x="0" y="752475"/>
                  </a:lnTo>
                  <a:lnTo>
                    <a:pt x="1471" y="800062"/>
                  </a:lnTo>
                  <a:lnTo>
                    <a:pt x="5825" y="846864"/>
                  </a:lnTo>
                  <a:lnTo>
                    <a:pt x="12976" y="892790"/>
                  </a:lnTo>
                  <a:lnTo>
                    <a:pt x="22836" y="937754"/>
                  </a:lnTo>
                  <a:lnTo>
                    <a:pt x="35317" y="981667"/>
                  </a:lnTo>
                  <a:lnTo>
                    <a:pt x="50331" y="1024440"/>
                  </a:lnTo>
                  <a:lnTo>
                    <a:pt x="67791" y="1065987"/>
                  </a:lnTo>
                  <a:lnTo>
                    <a:pt x="87609" y="1106218"/>
                  </a:lnTo>
                  <a:lnTo>
                    <a:pt x="109699" y="1145045"/>
                  </a:lnTo>
                  <a:lnTo>
                    <a:pt x="133971" y="1182380"/>
                  </a:lnTo>
                  <a:lnTo>
                    <a:pt x="160339" y="1218136"/>
                  </a:lnTo>
                  <a:lnTo>
                    <a:pt x="188715" y="1252224"/>
                  </a:lnTo>
                  <a:lnTo>
                    <a:pt x="219011" y="1284555"/>
                  </a:lnTo>
                  <a:lnTo>
                    <a:pt x="251140" y="1315043"/>
                  </a:lnTo>
                  <a:lnTo>
                    <a:pt x="285015" y="1343597"/>
                  </a:lnTo>
                  <a:lnTo>
                    <a:pt x="320547" y="1370132"/>
                  </a:lnTo>
                  <a:lnTo>
                    <a:pt x="357649" y="1394557"/>
                  </a:lnTo>
                  <a:lnTo>
                    <a:pt x="396234" y="1416786"/>
                  </a:lnTo>
                  <a:lnTo>
                    <a:pt x="436214" y="1436729"/>
                  </a:lnTo>
                  <a:lnTo>
                    <a:pt x="477501" y="1454300"/>
                  </a:lnTo>
                  <a:lnTo>
                    <a:pt x="520008" y="1469409"/>
                  </a:lnTo>
                  <a:lnTo>
                    <a:pt x="563647" y="1481968"/>
                  </a:lnTo>
                  <a:lnTo>
                    <a:pt x="608331" y="1491890"/>
                  </a:lnTo>
                  <a:lnTo>
                    <a:pt x="653972" y="1499087"/>
                  </a:lnTo>
                  <a:lnTo>
                    <a:pt x="700483" y="1503469"/>
                  </a:lnTo>
                  <a:lnTo>
                    <a:pt x="747776" y="1504950"/>
                  </a:lnTo>
                  <a:lnTo>
                    <a:pt x="795054" y="1503469"/>
                  </a:lnTo>
                  <a:lnTo>
                    <a:pt x="841552" y="1499087"/>
                  </a:lnTo>
                  <a:lnTo>
                    <a:pt x="887181" y="1491890"/>
                  </a:lnTo>
                  <a:lnTo>
                    <a:pt x="931854" y="1481968"/>
                  </a:lnTo>
                  <a:lnTo>
                    <a:pt x="975483" y="1469409"/>
                  </a:lnTo>
                  <a:lnTo>
                    <a:pt x="1017981" y="1454300"/>
                  </a:lnTo>
                  <a:lnTo>
                    <a:pt x="1059260" y="1436729"/>
                  </a:lnTo>
                  <a:lnTo>
                    <a:pt x="1099232" y="1416786"/>
                  </a:lnTo>
                  <a:lnTo>
                    <a:pt x="1137810" y="1394557"/>
                  </a:lnTo>
                  <a:lnTo>
                    <a:pt x="1174907" y="1370132"/>
                  </a:lnTo>
                  <a:lnTo>
                    <a:pt x="1210434" y="1343597"/>
                  </a:lnTo>
                  <a:lnTo>
                    <a:pt x="1244304" y="1315043"/>
                  </a:lnTo>
                  <a:lnTo>
                    <a:pt x="1276429" y="1284555"/>
                  </a:lnTo>
                  <a:lnTo>
                    <a:pt x="1306722" y="1252224"/>
                  </a:lnTo>
                  <a:lnTo>
                    <a:pt x="1335095" y="1218136"/>
                  </a:lnTo>
                  <a:lnTo>
                    <a:pt x="1361460" y="1182380"/>
                  </a:lnTo>
                  <a:lnTo>
                    <a:pt x="1385731" y="1145045"/>
                  </a:lnTo>
                  <a:lnTo>
                    <a:pt x="1407818" y="1106218"/>
                  </a:lnTo>
                  <a:lnTo>
                    <a:pt x="1427635" y="1065987"/>
                  </a:lnTo>
                  <a:lnTo>
                    <a:pt x="1445095" y="1024440"/>
                  </a:lnTo>
                  <a:lnTo>
                    <a:pt x="1460108" y="981667"/>
                  </a:lnTo>
                  <a:lnTo>
                    <a:pt x="1472588" y="937754"/>
                  </a:lnTo>
                  <a:lnTo>
                    <a:pt x="1482448" y="892790"/>
                  </a:lnTo>
                  <a:lnTo>
                    <a:pt x="1489599" y="846864"/>
                  </a:lnTo>
                  <a:lnTo>
                    <a:pt x="1493953" y="800062"/>
                  </a:lnTo>
                  <a:lnTo>
                    <a:pt x="1495425" y="752475"/>
                  </a:lnTo>
                  <a:lnTo>
                    <a:pt x="1493953" y="704891"/>
                  </a:lnTo>
                  <a:lnTo>
                    <a:pt x="1489599" y="658093"/>
                  </a:lnTo>
                  <a:lnTo>
                    <a:pt x="1482448" y="612169"/>
                  </a:lnTo>
                  <a:lnTo>
                    <a:pt x="1472588" y="567208"/>
                  </a:lnTo>
                  <a:lnTo>
                    <a:pt x="1460108" y="523297"/>
                  </a:lnTo>
                  <a:lnTo>
                    <a:pt x="1445095" y="480524"/>
                  </a:lnTo>
                  <a:lnTo>
                    <a:pt x="1427635" y="438979"/>
                  </a:lnTo>
                  <a:lnTo>
                    <a:pt x="1407818" y="398748"/>
                  </a:lnTo>
                  <a:lnTo>
                    <a:pt x="1385731" y="359921"/>
                  </a:lnTo>
                  <a:lnTo>
                    <a:pt x="1361460" y="322585"/>
                  </a:lnTo>
                  <a:lnTo>
                    <a:pt x="1335095" y="286829"/>
                  </a:lnTo>
                  <a:lnTo>
                    <a:pt x="1306722" y="252741"/>
                  </a:lnTo>
                  <a:lnTo>
                    <a:pt x="1276429" y="220408"/>
                  </a:lnTo>
                  <a:lnTo>
                    <a:pt x="1244304" y="189920"/>
                  </a:lnTo>
                  <a:lnTo>
                    <a:pt x="1210434" y="161363"/>
                  </a:lnTo>
                  <a:lnTo>
                    <a:pt x="1174907" y="134828"/>
                  </a:lnTo>
                  <a:lnTo>
                    <a:pt x="1137810" y="110401"/>
                  </a:lnTo>
                  <a:lnTo>
                    <a:pt x="1099232" y="88171"/>
                  </a:lnTo>
                  <a:lnTo>
                    <a:pt x="1059260" y="68226"/>
                  </a:lnTo>
                  <a:lnTo>
                    <a:pt x="1017981" y="50654"/>
                  </a:lnTo>
                  <a:lnTo>
                    <a:pt x="975483" y="35544"/>
                  </a:lnTo>
                  <a:lnTo>
                    <a:pt x="931854" y="22983"/>
                  </a:lnTo>
                  <a:lnTo>
                    <a:pt x="887181" y="13060"/>
                  </a:lnTo>
                  <a:lnTo>
                    <a:pt x="841552" y="5863"/>
                  </a:lnTo>
                  <a:lnTo>
                    <a:pt x="795054" y="1480"/>
                  </a:lnTo>
                  <a:lnTo>
                    <a:pt x="747776" y="0"/>
                  </a:lnTo>
                  <a:close/>
                </a:path>
              </a:pathLst>
            </a:custGeom>
            <a:solidFill>
              <a:srgbClr val="F0C2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12765" y="3453129"/>
            <a:ext cx="62357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b="1" spc="15" dirty="0">
                <a:solidFill>
                  <a:srgbClr val="FFFFFF"/>
                </a:solidFill>
                <a:latin typeface="Trebuchet MS"/>
                <a:cs typeface="Trebuchet MS"/>
              </a:rPr>
              <a:t>Bajada</a:t>
            </a:r>
            <a:r>
              <a:rPr sz="950" b="1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" b="1" spc="40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endParaRPr sz="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950" b="1" spc="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50" b="1" spc="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50" b="1" spc="-6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50" b="1" spc="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50" b="1" spc="-6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50" b="1" spc="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50" b="1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50" b="1" spc="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50" b="1" spc="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95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096125" y="923925"/>
            <a:ext cx="1595755" cy="1500505"/>
            <a:chOff x="7096125" y="923925"/>
            <a:chExt cx="1595755" cy="1500505"/>
          </a:xfrm>
        </p:grpSpPr>
        <p:sp>
          <p:nvSpPr>
            <p:cNvPr id="20" name="object 20"/>
            <p:cNvSpPr/>
            <p:nvPr/>
          </p:nvSpPr>
          <p:spPr>
            <a:xfrm>
              <a:off x="7096125" y="923925"/>
              <a:ext cx="1595374" cy="15001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34250" y="1114425"/>
              <a:ext cx="1123950" cy="1028700"/>
            </a:xfrm>
            <a:custGeom>
              <a:avLst/>
              <a:gdLst/>
              <a:ahLst/>
              <a:cxnLst/>
              <a:rect l="l" t="t" r="r" b="b"/>
              <a:pathLst>
                <a:path w="1123950" h="1028700">
                  <a:moveTo>
                    <a:pt x="561975" y="0"/>
                  </a:moveTo>
                  <a:lnTo>
                    <a:pt x="510821" y="2101"/>
                  </a:lnTo>
                  <a:lnTo>
                    <a:pt x="460954" y="8285"/>
                  </a:lnTo>
                  <a:lnTo>
                    <a:pt x="412573" y="18370"/>
                  </a:lnTo>
                  <a:lnTo>
                    <a:pt x="365876" y="32175"/>
                  </a:lnTo>
                  <a:lnTo>
                    <a:pt x="321061" y="49517"/>
                  </a:lnTo>
                  <a:lnTo>
                    <a:pt x="278327" y="70216"/>
                  </a:lnTo>
                  <a:lnTo>
                    <a:pt x="237872" y="94090"/>
                  </a:lnTo>
                  <a:lnTo>
                    <a:pt x="199894" y="120958"/>
                  </a:lnTo>
                  <a:lnTo>
                    <a:pt x="164592" y="150637"/>
                  </a:lnTo>
                  <a:lnTo>
                    <a:pt x="132163" y="182947"/>
                  </a:lnTo>
                  <a:lnTo>
                    <a:pt x="102807" y="217707"/>
                  </a:lnTo>
                  <a:lnTo>
                    <a:pt x="76722" y="254733"/>
                  </a:lnTo>
                  <a:lnTo>
                    <a:pt x="54105" y="293846"/>
                  </a:lnTo>
                  <a:lnTo>
                    <a:pt x="35156" y="334863"/>
                  </a:lnTo>
                  <a:lnTo>
                    <a:pt x="20073" y="377604"/>
                  </a:lnTo>
                  <a:lnTo>
                    <a:pt x="9053" y="421886"/>
                  </a:lnTo>
                  <a:lnTo>
                    <a:pt x="2296" y="467529"/>
                  </a:lnTo>
                  <a:lnTo>
                    <a:pt x="0" y="514350"/>
                  </a:lnTo>
                  <a:lnTo>
                    <a:pt x="2296" y="561170"/>
                  </a:lnTo>
                  <a:lnTo>
                    <a:pt x="9053" y="606813"/>
                  </a:lnTo>
                  <a:lnTo>
                    <a:pt x="20073" y="651095"/>
                  </a:lnTo>
                  <a:lnTo>
                    <a:pt x="35156" y="693836"/>
                  </a:lnTo>
                  <a:lnTo>
                    <a:pt x="54105" y="734853"/>
                  </a:lnTo>
                  <a:lnTo>
                    <a:pt x="76722" y="773966"/>
                  </a:lnTo>
                  <a:lnTo>
                    <a:pt x="102807" y="810992"/>
                  </a:lnTo>
                  <a:lnTo>
                    <a:pt x="132163" y="845752"/>
                  </a:lnTo>
                  <a:lnTo>
                    <a:pt x="164592" y="878062"/>
                  </a:lnTo>
                  <a:lnTo>
                    <a:pt x="199894" y="907741"/>
                  </a:lnTo>
                  <a:lnTo>
                    <a:pt x="237872" y="934609"/>
                  </a:lnTo>
                  <a:lnTo>
                    <a:pt x="278327" y="958483"/>
                  </a:lnTo>
                  <a:lnTo>
                    <a:pt x="321061" y="979182"/>
                  </a:lnTo>
                  <a:lnTo>
                    <a:pt x="365876" y="996524"/>
                  </a:lnTo>
                  <a:lnTo>
                    <a:pt x="412573" y="1010329"/>
                  </a:lnTo>
                  <a:lnTo>
                    <a:pt x="460954" y="1020414"/>
                  </a:lnTo>
                  <a:lnTo>
                    <a:pt x="510821" y="1026598"/>
                  </a:lnTo>
                  <a:lnTo>
                    <a:pt x="561975" y="1028700"/>
                  </a:lnTo>
                  <a:lnTo>
                    <a:pt x="613128" y="1026598"/>
                  </a:lnTo>
                  <a:lnTo>
                    <a:pt x="662995" y="1020414"/>
                  </a:lnTo>
                  <a:lnTo>
                    <a:pt x="711376" y="1010329"/>
                  </a:lnTo>
                  <a:lnTo>
                    <a:pt x="758073" y="996524"/>
                  </a:lnTo>
                  <a:lnTo>
                    <a:pt x="802888" y="979182"/>
                  </a:lnTo>
                  <a:lnTo>
                    <a:pt x="845622" y="958483"/>
                  </a:lnTo>
                  <a:lnTo>
                    <a:pt x="886077" y="934609"/>
                  </a:lnTo>
                  <a:lnTo>
                    <a:pt x="924055" y="907741"/>
                  </a:lnTo>
                  <a:lnTo>
                    <a:pt x="959357" y="878062"/>
                  </a:lnTo>
                  <a:lnTo>
                    <a:pt x="991786" y="845752"/>
                  </a:lnTo>
                  <a:lnTo>
                    <a:pt x="1021142" y="810992"/>
                  </a:lnTo>
                  <a:lnTo>
                    <a:pt x="1047227" y="773966"/>
                  </a:lnTo>
                  <a:lnTo>
                    <a:pt x="1069844" y="734853"/>
                  </a:lnTo>
                  <a:lnTo>
                    <a:pt x="1088793" y="693836"/>
                  </a:lnTo>
                  <a:lnTo>
                    <a:pt x="1103876" y="651095"/>
                  </a:lnTo>
                  <a:lnTo>
                    <a:pt x="1114896" y="606813"/>
                  </a:lnTo>
                  <a:lnTo>
                    <a:pt x="1121653" y="561170"/>
                  </a:lnTo>
                  <a:lnTo>
                    <a:pt x="1123950" y="514350"/>
                  </a:lnTo>
                  <a:lnTo>
                    <a:pt x="1121653" y="467529"/>
                  </a:lnTo>
                  <a:lnTo>
                    <a:pt x="1114896" y="421886"/>
                  </a:lnTo>
                  <a:lnTo>
                    <a:pt x="1103876" y="377604"/>
                  </a:lnTo>
                  <a:lnTo>
                    <a:pt x="1088793" y="334863"/>
                  </a:lnTo>
                  <a:lnTo>
                    <a:pt x="1069844" y="293846"/>
                  </a:lnTo>
                  <a:lnTo>
                    <a:pt x="1047227" y="254733"/>
                  </a:lnTo>
                  <a:lnTo>
                    <a:pt x="1021142" y="217707"/>
                  </a:lnTo>
                  <a:lnTo>
                    <a:pt x="991786" y="182947"/>
                  </a:lnTo>
                  <a:lnTo>
                    <a:pt x="959357" y="150637"/>
                  </a:lnTo>
                  <a:lnTo>
                    <a:pt x="924055" y="120958"/>
                  </a:lnTo>
                  <a:lnTo>
                    <a:pt x="886077" y="94090"/>
                  </a:lnTo>
                  <a:lnTo>
                    <a:pt x="845622" y="70216"/>
                  </a:lnTo>
                  <a:lnTo>
                    <a:pt x="802888" y="49517"/>
                  </a:lnTo>
                  <a:lnTo>
                    <a:pt x="758073" y="32175"/>
                  </a:lnTo>
                  <a:lnTo>
                    <a:pt x="711376" y="18370"/>
                  </a:lnTo>
                  <a:lnTo>
                    <a:pt x="662995" y="8285"/>
                  </a:lnTo>
                  <a:lnTo>
                    <a:pt x="613128" y="2101"/>
                  </a:lnTo>
                  <a:lnTo>
                    <a:pt x="561975" y="0"/>
                  </a:lnTo>
                  <a:close/>
                </a:path>
              </a:pathLst>
            </a:custGeom>
            <a:solidFill>
              <a:srgbClr val="F0C2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593330" y="1463103"/>
            <a:ext cx="658495" cy="3270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57150">
              <a:lnSpc>
                <a:spcPct val="105400"/>
              </a:lnSpc>
              <a:spcBef>
                <a:spcPts val="65"/>
              </a:spcBef>
            </a:pPr>
            <a:r>
              <a:rPr sz="950" b="1" spc="25" dirty="0">
                <a:solidFill>
                  <a:srgbClr val="FFFFFF"/>
                </a:solidFill>
                <a:latin typeface="Trebuchet MS"/>
                <a:cs typeface="Trebuchet MS"/>
              </a:rPr>
              <a:t>Cercanía  </a:t>
            </a:r>
            <a:r>
              <a:rPr sz="950" b="1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950" b="1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50" b="1" spc="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950" b="1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50" b="1" spc="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50" b="1" spc="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950" b="1" spc="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50" b="1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950" b="1" spc="-60" dirty="0">
                <a:solidFill>
                  <a:srgbClr val="FFFFFF"/>
                </a:solidFill>
                <a:latin typeface="Trebuchet MS"/>
                <a:cs typeface="Trebuchet MS"/>
              </a:rPr>
              <a:t>í</a:t>
            </a:r>
            <a:r>
              <a:rPr sz="950" b="1" spc="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95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153400" y="371475"/>
            <a:ext cx="600075" cy="638175"/>
            <a:chOff x="8153400" y="371475"/>
            <a:chExt cx="600075" cy="638175"/>
          </a:xfrm>
        </p:grpSpPr>
        <p:sp>
          <p:nvSpPr>
            <p:cNvPr id="24" name="object 24"/>
            <p:cNvSpPr/>
            <p:nvPr/>
          </p:nvSpPr>
          <p:spPr>
            <a:xfrm>
              <a:off x="8153400" y="447674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390525" y="252984"/>
                  </a:moveTo>
                  <a:lnTo>
                    <a:pt x="388747" y="236601"/>
                  </a:lnTo>
                  <a:lnTo>
                    <a:pt x="386207" y="228854"/>
                  </a:lnTo>
                  <a:lnTo>
                    <a:pt x="384556" y="221107"/>
                  </a:lnTo>
                  <a:lnTo>
                    <a:pt x="374142" y="198755"/>
                  </a:lnTo>
                  <a:lnTo>
                    <a:pt x="320929" y="251206"/>
                  </a:lnTo>
                  <a:lnTo>
                    <a:pt x="321691" y="261493"/>
                  </a:lnTo>
                  <a:lnTo>
                    <a:pt x="321691" y="267589"/>
                  </a:lnTo>
                  <a:lnTo>
                    <a:pt x="304546" y="304546"/>
                  </a:lnTo>
                  <a:lnTo>
                    <a:pt x="285623" y="316611"/>
                  </a:lnTo>
                  <a:lnTo>
                    <a:pt x="280416" y="319151"/>
                  </a:lnTo>
                  <a:lnTo>
                    <a:pt x="274447" y="320040"/>
                  </a:lnTo>
                  <a:lnTo>
                    <a:pt x="268351" y="321691"/>
                  </a:lnTo>
                  <a:lnTo>
                    <a:pt x="256413" y="321691"/>
                  </a:lnTo>
                  <a:lnTo>
                    <a:pt x="250317" y="320040"/>
                  </a:lnTo>
                  <a:lnTo>
                    <a:pt x="244348" y="319151"/>
                  </a:lnTo>
                  <a:lnTo>
                    <a:pt x="239141" y="316611"/>
                  </a:lnTo>
                  <a:lnTo>
                    <a:pt x="204724" y="279527"/>
                  </a:lnTo>
                  <a:lnTo>
                    <a:pt x="202184" y="261493"/>
                  </a:lnTo>
                  <a:lnTo>
                    <a:pt x="203835" y="249428"/>
                  </a:lnTo>
                  <a:lnTo>
                    <a:pt x="228854" y="212471"/>
                  </a:lnTo>
                  <a:lnTo>
                    <a:pt x="256413" y="202184"/>
                  </a:lnTo>
                  <a:lnTo>
                    <a:pt x="262382" y="202184"/>
                  </a:lnTo>
                  <a:lnTo>
                    <a:pt x="272669" y="203073"/>
                  </a:lnTo>
                  <a:lnTo>
                    <a:pt x="325120" y="149733"/>
                  </a:lnTo>
                  <a:lnTo>
                    <a:pt x="311404" y="142875"/>
                  </a:lnTo>
                  <a:lnTo>
                    <a:pt x="295910" y="137668"/>
                  </a:lnTo>
                  <a:lnTo>
                    <a:pt x="287274" y="136017"/>
                  </a:lnTo>
                  <a:lnTo>
                    <a:pt x="279527" y="134239"/>
                  </a:lnTo>
                  <a:lnTo>
                    <a:pt x="271018" y="133350"/>
                  </a:lnTo>
                  <a:lnTo>
                    <a:pt x="262382" y="133350"/>
                  </a:lnTo>
                  <a:lnTo>
                    <a:pt x="223647" y="138557"/>
                  </a:lnTo>
                  <a:lnTo>
                    <a:pt x="180721" y="162560"/>
                  </a:lnTo>
                  <a:lnTo>
                    <a:pt x="148844" y="200406"/>
                  </a:lnTo>
                  <a:lnTo>
                    <a:pt x="134239" y="248539"/>
                  </a:lnTo>
                  <a:lnTo>
                    <a:pt x="133350" y="261493"/>
                  </a:lnTo>
                  <a:lnTo>
                    <a:pt x="134239" y="275336"/>
                  </a:lnTo>
                  <a:lnTo>
                    <a:pt x="143637" y="312293"/>
                  </a:lnTo>
                  <a:lnTo>
                    <a:pt x="171196" y="352679"/>
                  </a:lnTo>
                  <a:lnTo>
                    <a:pt x="212471" y="380111"/>
                  </a:lnTo>
                  <a:lnTo>
                    <a:pt x="249428" y="389636"/>
                  </a:lnTo>
                  <a:lnTo>
                    <a:pt x="262382" y="390525"/>
                  </a:lnTo>
                  <a:lnTo>
                    <a:pt x="275209" y="389636"/>
                  </a:lnTo>
                  <a:lnTo>
                    <a:pt x="312293" y="380111"/>
                  </a:lnTo>
                  <a:lnTo>
                    <a:pt x="353568" y="352679"/>
                  </a:lnTo>
                  <a:lnTo>
                    <a:pt x="381000" y="312293"/>
                  </a:lnTo>
                  <a:lnTo>
                    <a:pt x="390525" y="275336"/>
                  </a:lnTo>
                  <a:lnTo>
                    <a:pt x="390525" y="252984"/>
                  </a:lnTo>
                  <a:close/>
                </a:path>
                <a:path w="533400" h="533400">
                  <a:moveTo>
                    <a:pt x="533400" y="266319"/>
                  </a:moveTo>
                  <a:lnTo>
                    <a:pt x="529971" y="223139"/>
                  </a:lnTo>
                  <a:lnTo>
                    <a:pt x="519557" y="182753"/>
                  </a:lnTo>
                  <a:lnTo>
                    <a:pt x="504063" y="143891"/>
                  </a:lnTo>
                  <a:lnTo>
                    <a:pt x="481711" y="109474"/>
                  </a:lnTo>
                  <a:lnTo>
                    <a:pt x="474853" y="107696"/>
                  </a:lnTo>
                  <a:lnTo>
                    <a:pt x="429133" y="153416"/>
                  </a:lnTo>
                  <a:lnTo>
                    <a:pt x="436880" y="165481"/>
                  </a:lnTo>
                  <a:lnTo>
                    <a:pt x="443738" y="178435"/>
                  </a:lnTo>
                  <a:lnTo>
                    <a:pt x="459232" y="220599"/>
                  </a:lnTo>
                  <a:lnTo>
                    <a:pt x="464439" y="250698"/>
                  </a:lnTo>
                  <a:lnTo>
                    <a:pt x="464439" y="266319"/>
                  </a:lnTo>
                  <a:lnTo>
                    <a:pt x="461010" y="306832"/>
                  </a:lnTo>
                  <a:lnTo>
                    <a:pt x="448945" y="343789"/>
                  </a:lnTo>
                  <a:lnTo>
                    <a:pt x="419608" y="392049"/>
                  </a:lnTo>
                  <a:lnTo>
                    <a:pt x="377444" y="430022"/>
                  </a:lnTo>
                  <a:lnTo>
                    <a:pt x="343789" y="448945"/>
                  </a:lnTo>
                  <a:lnTo>
                    <a:pt x="306705" y="460121"/>
                  </a:lnTo>
                  <a:lnTo>
                    <a:pt x="267081" y="464439"/>
                  </a:lnTo>
                  <a:lnTo>
                    <a:pt x="246507" y="463550"/>
                  </a:lnTo>
                  <a:lnTo>
                    <a:pt x="208534" y="454914"/>
                  </a:lnTo>
                  <a:lnTo>
                    <a:pt x="173228" y="440309"/>
                  </a:lnTo>
                  <a:lnTo>
                    <a:pt x="141351" y="418846"/>
                  </a:lnTo>
                  <a:lnTo>
                    <a:pt x="103378" y="376555"/>
                  </a:lnTo>
                  <a:lnTo>
                    <a:pt x="78486" y="324866"/>
                  </a:lnTo>
                  <a:lnTo>
                    <a:pt x="70612" y="286893"/>
                  </a:lnTo>
                  <a:lnTo>
                    <a:pt x="68961" y="266319"/>
                  </a:lnTo>
                  <a:lnTo>
                    <a:pt x="70612" y="246507"/>
                  </a:lnTo>
                  <a:lnTo>
                    <a:pt x="78486" y="207645"/>
                  </a:lnTo>
                  <a:lnTo>
                    <a:pt x="93091" y="172339"/>
                  </a:lnTo>
                  <a:lnTo>
                    <a:pt x="127508" y="126619"/>
                  </a:lnTo>
                  <a:lnTo>
                    <a:pt x="173228" y="93091"/>
                  </a:lnTo>
                  <a:lnTo>
                    <a:pt x="208534" y="77597"/>
                  </a:lnTo>
                  <a:lnTo>
                    <a:pt x="246507" y="69850"/>
                  </a:lnTo>
                  <a:lnTo>
                    <a:pt x="267081" y="68961"/>
                  </a:lnTo>
                  <a:lnTo>
                    <a:pt x="282575" y="69850"/>
                  </a:lnTo>
                  <a:lnTo>
                    <a:pt x="327406" y="78486"/>
                  </a:lnTo>
                  <a:lnTo>
                    <a:pt x="367919" y="96520"/>
                  </a:lnTo>
                  <a:lnTo>
                    <a:pt x="379984" y="104267"/>
                  </a:lnTo>
                  <a:lnTo>
                    <a:pt x="421386" y="63754"/>
                  </a:lnTo>
                  <a:lnTo>
                    <a:pt x="384302" y="27559"/>
                  </a:lnTo>
                  <a:lnTo>
                    <a:pt x="347218" y="12065"/>
                  </a:lnTo>
                  <a:lnTo>
                    <a:pt x="308483" y="3429"/>
                  </a:lnTo>
                  <a:lnTo>
                    <a:pt x="267081" y="0"/>
                  </a:lnTo>
                  <a:lnTo>
                    <a:pt x="253365" y="0"/>
                  </a:lnTo>
                  <a:lnTo>
                    <a:pt x="213741" y="5207"/>
                  </a:lnTo>
                  <a:lnTo>
                    <a:pt x="163703" y="20701"/>
                  </a:lnTo>
                  <a:lnTo>
                    <a:pt x="118110" y="45720"/>
                  </a:lnTo>
                  <a:lnTo>
                    <a:pt x="87884" y="68961"/>
                  </a:lnTo>
                  <a:lnTo>
                    <a:pt x="53467" y="106934"/>
                  </a:lnTo>
                  <a:lnTo>
                    <a:pt x="26797" y="150749"/>
                  </a:lnTo>
                  <a:lnTo>
                    <a:pt x="12065" y="186944"/>
                  </a:lnTo>
                  <a:lnTo>
                    <a:pt x="3429" y="225806"/>
                  </a:lnTo>
                  <a:lnTo>
                    <a:pt x="0" y="266319"/>
                  </a:lnTo>
                  <a:lnTo>
                    <a:pt x="1778" y="293878"/>
                  </a:lnTo>
                  <a:lnTo>
                    <a:pt x="8636" y="333502"/>
                  </a:lnTo>
                  <a:lnTo>
                    <a:pt x="21590" y="370586"/>
                  </a:lnTo>
                  <a:lnTo>
                    <a:pt x="38862" y="405003"/>
                  </a:lnTo>
                  <a:lnTo>
                    <a:pt x="61214" y="435991"/>
                  </a:lnTo>
                  <a:lnTo>
                    <a:pt x="97409" y="472186"/>
                  </a:lnTo>
                  <a:lnTo>
                    <a:pt x="129286" y="494665"/>
                  </a:lnTo>
                  <a:lnTo>
                    <a:pt x="175768" y="517017"/>
                  </a:lnTo>
                  <a:lnTo>
                    <a:pt x="226695" y="529971"/>
                  </a:lnTo>
                  <a:lnTo>
                    <a:pt x="267081" y="533400"/>
                  </a:lnTo>
                  <a:lnTo>
                    <a:pt x="293878" y="531622"/>
                  </a:lnTo>
                  <a:lnTo>
                    <a:pt x="333502" y="524764"/>
                  </a:lnTo>
                  <a:lnTo>
                    <a:pt x="382524" y="506730"/>
                  </a:lnTo>
                  <a:lnTo>
                    <a:pt x="416179" y="487807"/>
                  </a:lnTo>
                  <a:lnTo>
                    <a:pt x="455803" y="454914"/>
                  </a:lnTo>
                  <a:lnTo>
                    <a:pt x="480822" y="425704"/>
                  </a:lnTo>
                  <a:lnTo>
                    <a:pt x="507492" y="381762"/>
                  </a:lnTo>
                  <a:lnTo>
                    <a:pt x="521335" y="345567"/>
                  </a:lnTo>
                  <a:lnTo>
                    <a:pt x="525653" y="333502"/>
                  </a:lnTo>
                  <a:lnTo>
                    <a:pt x="530733" y="306832"/>
                  </a:lnTo>
                  <a:lnTo>
                    <a:pt x="532511" y="293878"/>
                  </a:lnTo>
                  <a:lnTo>
                    <a:pt x="533400" y="280035"/>
                  </a:lnTo>
                  <a:lnTo>
                    <a:pt x="533400" y="266319"/>
                  </a:lnTo>
                  <a:close/>
                </a:path>
              </a:pathLst>
            </a:custGeom>
            <a:solidFill>
              <a:srgbClr val="FFB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62925" y="914400"/>
              <a:ext cx="104775" cy="952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562975" y="914400"/>
              <a:ext cx="104775" cy="952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01050" y="371475"/>
              <a:ext cx="352425" cy="361950"/>
            </a:xfrm>
            <a:custGeom>
              <a:avLst/>
              <a:gdLst/>
              <a:ahLst/>
              <a:cxnLst/>
              <a:rect l="l" t="t" r="r" b="b"/>
              <a:pathLst>
                <a:path w="352425" h="361950">
                  <a:moveTo>
                    <a:pt x="260096" y="0"/>
                  </a:moveTo>
                  <a:lnTo>
                    <a:pt x="257428" y="0"/>
                  </a:lnTo>
                  <a:lnTo>
                    <a:pt x="254000" y="888"/>
                  </a:lnTo>
                  <a:lnTo>
                    <a:pt x="190753" y="62229"/>
                  </a:lnTo>
                  <a:lnTo>
                    <a:pt x="179577" y="89788"/>
                  </a:lnTo>
                  <a:lnTo>
                    <a:pt x="179577" y="99313"/>
                  </a:lnTo>
                  <a:lnTo>
                    <a:pt x="187325" y="140842"/>
                  </a:lnTo>
                  <a:lnTo>
                    <a:pt x="189102" y="146812"/>
                  </a:lnTo>
                  <a:lnTo>
                    <a:pt x="2540" y="335152"/>
                  </a:lnTo>
                  <a:lnTo>
                    <a:pt x="889" y="338582"/>
                  </a:lnTo>
                  <a:lnTo>
                    <a:pt x="0" y="342011"/>
                  </a:lnTo>
                  <a:lnTo>
                    <a:pt x="0" y="348107"/>
                  </a:lnTo>
                  <a:lnTo>
                    <a:pt x="13716" y="361950"/>
                  </a:lnTo>
                  <a:lnTo>
                    <a:pt x="20574" y="361950"/>
                  </a:lnTo>
                  <a:lnTo>
                    <a:pt x="23114" y="361061"/>
                  </a:lnTo>
                  <a:lnTo>
                    <a:pt x="26543" y="359283"/>
                  </a:lnTo>
                  <a:lnTo>
                    <a:pt x="217297" y="167512"/>
                  </a:lnTo>
                  <a:lnTo>
                    <a:pt x="254000" y="173609"/>
                  </a:lnTo>
                  <a:lnTo>
                    <a:pt x="258318" y="174498"/>
                  </a:lnTo>
                  <a:lnTo>
                    <a:pt x="263525" y="174498"/>
                  </a:lnTo>
                  <a:lnTo>
                    <a:pt x="349884" y="101980"/>
                  </a:lnTo>
                  <a:lnTo>
                    <a:pt x="352425" y="95885"/>
                  </a:lnTo>
                  <a:lnTo>
                    <a:pt x="351535" y="92455"/>
                  </a:lnTo>
                  <a:lnTo>
                    <a:pt x="304546" y="78612"/>
                  </a:lnTo>
                  <a:lnTo>
                    <a:pt x="343026" y="39750"/>
                  </a:lnTo>
                  <a:lnTo>
                    <a:pt x="344677" y="36322"/>
                  </a:lnTo>
                  <a:lnTo>
                    <a:pt x="345567" y="33654"/>
                  </a:lnTo>
                  <a:lnTo>
                    <a:pt x="345567" y="26797"/>
                  </a:lnTo>
                  <a:lnTo>
                    <a:pt x="331850" y="12953"/>
                  </a:lnTo>
                  <a:lnTo>
                    <a:pt x="324993" y="12953"/>
                  </a:lnTo>
                  <a:lnTo>
                    <a:pt x="322452" y="13842"/>
                  </a:lnTo>
                  <a:lnTo>
                    <a:pt x="319024" y="15621"/>
                  </a:lnTo>
                  <a:lnTo>
                    <a:pt x="276225" y="58800"/>
                  </a:lnTo>
                  <a:lnTo>
                    <a:pt x="274574" y="52704"/>
                  </a:lnTo>
                  <a:lnTo>
                    <a:pt x="266065" y="6858"/>
                  </a:lnTo>
                  <a:lnTo>
                    <a:pt x="264286" y="3428"/>
                  </a:lnTo>
                  <a:lnTo>
                    <a:pt x="262635" y="1777"/>
                  </a:lnTo>
                  <a:lnTo>
                    <a:pt x="260096" y="0"/>
                  </a:lnTo>
                  <a:close/>
                </a:path>
              </a:pathLst>
            </a:custGeom>
            <a:solidFill>
              <a:srgbClr val="FFB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816593" y="4773504"/>
            <a:ext cx="118110" cy="2159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250" b="1" spc="-5" dirty="0">
                <a:solidFill>
                  <a:srgbClr val="FFB600"/>
                </a:solidFill>
                <a:latin typeface="Trebuchet MS"/>
                <a:cs typeface="Trebuchet MS"/>
              </a:rPr>
              <a:t>4</a:t>
            </a:r>
            <a:endParaRPr sz="12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75675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147" y="607377"/>
            <a:ext cx="479552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50" dirty="0">
                <a:solidFill>
                  <a:srgbClr val="434343"/>
                </a:solidFill>
              </a:rPr>
              <a:t>Costes</a:t>
            </a:r>
            <a:r>
              <a:rPr sz="3600" spc="-265" dirty="0">
                <a:solidFill>
                  <a:srgbClr val="434343"/>
                </a:solidFill>
              </a:rPr>
              <a:t> </a:t>
            </a:r>
            <a:r>
              <a:rPr sz="3600" spc="160" dirty="0">
                <a:solidFill>
                  <a:srgbClr val="434343"/>
                </a:solidFill>
              </a:rPr>
              <a:t>de</a:t>
            </a:r>
            <a:r>
              <a:rPr sz="3600" spc="-180" dirty="0">
                <a:solidFill>
                  <a:srgbClr val="434343"/>
                </a:solidFill>
              </a:rPr>
              <a:t> </a:t>
            </a:r>
            <a:r>
              <a:rPr sz="3600" spc="90" dirty="0"/>
              <a:t>mobile</a:t>
            </a:r>
            <a:r>
              <a:rPr sz="3600" spc="-195" dirty="0"/>
              <a:t> </a:t>
            </a:r>
            <a:r>
              <a:rPr sz="3600" spc="170" dirty="0"/>
              <a:t>app</a:t>
            </a:r>
            <a:endParaRPr sz="36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74549" y="1556524"/>
          <a:ext cx="7284719" cy="23794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0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7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0507">
                <a:tc>
                  <a:txBody>
                    <a:bodyPr/>
                    <a:lstStyle/>
                    <a:p>
                      <a:pPr marL="47879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b="1" spc="100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NAME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65405" marB="0"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b="1" spc="60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COMPLEXITY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65405" marB="0"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b="1" spc="80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IMPORTANCE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65405" marB="0"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b="1" spc="85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DEV</a:t>
                      </a:r>
                      <a:r>
                        <a:rPr sz="1400" b="1" spc="-130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spc="105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HOURS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65405" marB="0"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4889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b="1" spc="70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PRICE</a:t>
                      </a:r>
                      <a:r>
                        <a:rPr sz="1400" b="1" spc="-170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spc="50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(€)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65405" marB="0"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2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50" dirty="0">
                        <a:latin typeface="Times New Roman"/>
                        <a:cs typeface="Times New Roman"/>
                      </a:endParaRPr>
                    </a:p>
                    <a:p>
                      <a:pPr marR="11938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30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J</a:t>
                      </a:r>
                      <a:r>
                        <a:rPr sz="1400" b="1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400" b="1" spc="-40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400" b="1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B w="9525">
                      <a:solidFill>
                        <a:srgbClr val="FFB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800" b="1" spc="-120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4.5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95580" marB="0">
                    <a:lnB w="9525">
                      <a:solidFill>
                        <a:srgbClr val="FFB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800" b="1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95580" marB="0">
                    <a:lnB w="9525">
                      <a:solidFill>
                        <a:srgbClr val="FFB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5565" algn="ctr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800" b="1" spc="-15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250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95580" marB="0">
                    <a:lnB w="9525">
                      <a:solidFill>
                        <a:srgbClr val="FFB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9530" algn="ctr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800" b="1" spc="-70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7.500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95580" marB="0">
                    <a:lnB w="9525">
                      <a:solidFill>
                        <a:srgbClr val="FFB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R="112395" algn="r">
                        <a:lnSpc>
                          <a:spcPct val="100000"/>
                        </a:lnSpc>
                      </a:pPr>
                      <a:r>
                        <a:rPr sz="1400" b="1" spc="-35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1400" b="1" spc="-20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00" b="1" spc="-30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400" b="1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1400" b="1" spc="-30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400" b="1" spc="5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400" b="1" spc="-20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400" b="1" spc="10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400" b="1" spc="35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400" b="1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T w="9525">
                      <a:solidFill>
                        <a:srgbClr val="FFB600"/>
                      </a:solidFill>
                      <a:prstDash val="solid"/>
                    </a:lnT>
                    <a:lnB w="9525">
                      <a:solidFill>
                        <a:srgbClr val="FFB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sz="1800" b="1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96850" marB="0">
                    <a:lnT w="9525">
                      <a:solidFill>
                        <a:srgbClr val="FFB600"/>
                      </a:solidFill>
                      <a:prstDash val="solid"/>
                    </a:lnT>
                    <a:lnB w="9525">
                      <a:solidFill>
                        <a:srgbClr val="FFB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sz="1800" b="1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96850" marB="0">
                    <a:lnT w="9525">
                      <a:solidFill>
                        <a:srgbClr val="FFB600"/>
                      </a:solidFill>
                      <a:prstDash val="solid"/>
                    </a:lnT>
                    <a:lnB w="9525">
                      <a:solidFill>
                        <a:srgbClr val="FFB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ctr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sz="1800" b="1" spc="-75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125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96850" marB="0">
                    <a:lnT w="9525">
                      <a:solidFill>
                        <a:srgbClr val="FFB600"/>
                      </a:solidFill>
                      <a:prstDash val="solid"/>
                    </a:lnT>
                    <a:lnB w="9525">
                      <a:solidFill>
                        <a:srgbClr val="FFB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895" algn="ctr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sz="1800" b="1" spc="-100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3.750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96850" marB="0">
                    <a:lnT w="9525">
                      <a:solidFill>
                        <a:srgbClr val="FFB600"/>
                      </a:solidFill>
                      <a:prstDash val="solid"/>
                    </a:lnT>
                    <a:lnB w="9525">
                      <a:solidFill>
                        <a:srgbClr val="FFB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3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R="11493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60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Push</a:t>
                      </a:r>
                      <a:r>
                        <a:rPr sz="1400" b="1" spc="-235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spc="20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notifs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lnT w="9525">
                      <a:solidFill>
                        <a:srgbClr val="FFB600"/>
                      </a:solidFill>
                      <a:prstDash val="solid"/>
                    </a:lnT>
                    <a:lnB w="9525">
                      <a:solidFill>
                        <a:srgbClr val="FFB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1800" b="1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98120" marB="0">
                    <a:lnT w="9525">
                      <a:solidFill>
                        <a:srgbClr val="FFB600"/>
                      </a:solidFill>
                      <a:prstDash val="solid"/>
                    </a:lnT>
                    <a:lnB w="9525">
                      <a:solidFill>
                        <a:srgbClr val="FFB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1800" b="1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98120" marB="0">
                    <a:lnT w="9525">
                      <a:solidFill>
                        <a:srgbClr val="FFB600"/>
                      </a:solidFill>
                      <a:prstDash val="solid"/>
                    </a:lnT>
                    <a:lnB w="9525">
                      <a:solidFill>
                        <a:srgbClr val="FFB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4930"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1800" b="1" spc="-85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75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98120" marB="0">
                    <a:lnT w="9525">
                      <a:solidFill>
                        <a:srgbClr val="FFB600"/>
                      </a:solidFill>
                      <a:prstDash val="solid"/>
                    </a:lnT>
                    <a:lnB w="9525">
                      <a:solidFill>
                        <a:srgbClr val="FFB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260"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1800" b="1" spc="-70" dirty="0">
                          <a:solidFill>
                            <a:srgbClr val="434343"/>
                          </a:solidFill>
                          <a:latin typeface="Trebuchet MS"/>
                          <a:cs typeface="Trebuchet MS"/>
                        </a:rPr>
                        <a:t>2.250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198120" marB="0">
                    <a:lnT w="9525">
                      <a:solidFill>
                        <a:srgbClr val="FFB600"/>
                      </a:solidFill>
                      <a:prstDash val="solid"/>
                    </a:lnT>
                    <a:lnB w="9525">
                      <a:solidFill>
                        <a:srgbClr val="FFB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8086725" y="323849"/>
            <a:ext cx="733425" cy="742950"/>
          </a:xfrm>
          <a:custGeom>
            <a:avLst/>
            <a:gdLst/>
            <a:ahLst/>
            <a:cxnLst/>
            <a:rect l="l" t="t" r="r" b="b"/>
            <a:pathLst>
              <a:path w="733425" h="742950">
                <a:moveTo>
                  <a:pt x="495300" y="272034"/>
                </a:moveTo>
                <a:lnTo>
                  <a:pt x="490982" y="228854"/>
                </a:lnTo>
                <a:lnTo>
                  <a:pt x="478028" y="188849"/>
                </a:lnTo>
                <a:lnTo>
                  <a:pt x="458597" y="152146"/>
                </a:lnTo>
                <a:lnTo>
                  <a:pt x="432485" y="121920"/>
                </a:lnTo>
                <a:lnTo>
                  <a:pt x="431546" y="120904"/>
                </a:lnTo>
                <a:lnTo>
                  <a:pt x="400304" y="93853"/>
                </a:lnTo>
                <a:lnTo>
                  <a:pt x="363601" y="74422"/>
                </a:lnTo>
                <a:lnTo>
                  <a:pt x="323723" y="61468"/>
                </a:lnTo>
                <a:lnTo>
                  <a:pt x="299847" y="58127"/>
                </a:lnTo>
                <a:lnTo>
                  <a:pt x="299847" y="137033"/>
                </a:lnTo>
                <a:lnTo>
                  <a:pt x="299847" y="144653"/>
                </a:lnTo>
                <a:lnTo>
                  <a:pt x="298831" y="148971"/>
                </a:lnTo>
                <a:lnTo>
                  <a:pt x="296672" y="152146"/>
                </a:lnTo>
                <a:lnTo>
                  <a:pt x="294513" y="154305"/>
                </a:lnTo>
                <a:lnTo>
                  <a:pt x="291211" y="156464"/>
                </a:lnTo>
                <a:lnTo>
                  <a:pt x="288036" y="158623"/>
                </a:lnTo>
                <a:lnTo>
                  <a:pt x="284734" y="159766"/>
                </a:lnTo>
                <a:lnTo>
                  <a:pt x="280416" y="160782"/>
                </a:lnTo>
                <a:lnTo>
                  <a:pt x="269748" y="160782"/>
                </a:lnTo>
                <a:lnTo>
                  <a:pt x="248031" y="165100"/>
                </a:lnTo>
                <a:lnTo>
                  <a:pt x="210312" y="185674"/>
                </a:lnTo>
                <a:lnTo>
                  <a:pt x="183261" y="219075"/>
                </a:lnTo>
                <a:lnTo>
                  <a:pt x="169291" y="272034"/>
                </a:lnTo>
                <a:lnTo>
                  <a:pt x="169291" y="275209"/>
                </a:lnTo>
                <a:lnTo>
                  <a:pt x="168148" y="279527"/>
                </a:lnTo>
                <a:lnTo>
                  <a:pt x="149860" y="291465"/>
                </a:lnTo>
                <a:lnTo>
                  <a:pt x="146558" y="290322"/>
                </a:lnTo>
                <a:lnTo>
                  <a:pt x="142367" y="289306"/>
                </a:lnTo>
                <a:lnTo>
                  <a:pt x="131445" y="275209"/>
                </a:lnTo>
                <a:lnTo>
                  <a:pt x="130429" y="272034"/>
                </a:lnTo>
                <a:lnTo>
                  <a:pt x="136906" y="226695"/>
                </a:lnTo>
                <a:lnTo>
                  <a:pt x="156337" y="187833"/>
                </a:lnTo>
                <a:lnTo>
                  <a:pt x="185547" y="155448"/>
                </a:lnTo>
                <a:lnTo>
                  <a:pt x="222123" y="132715"/>
                </a:lnTo>
                <a:lnTo>
                  <a:pt x="265303" y="121920"/>
                </a:lnTo>
                <a:lnTo>
                  <a:pt x="284734" y="121920"/>
                </a:lnTo>
                <a:lnTo>
                  <a:pt x="288036" y="123063"/>
                </a:lnTo>
                <a:lnTo>
                  <a:pt x="291211" y="125222"/>
                </a:lnTo>
                <a:lnTo>
                  <a:pt x="294513" y="127381"/>
                </a:lnTo>
                <a:lnTo>
                  <a:pt x="296672" y="129540"/>
                </a:lnTo>
                <a:lnTo>
                  <a:pt x="298831" y="133858"/>
                </a:lnTo>
                <a:lnTo>
                  <a:pt x="299847" y="137033"/>
                </a:lnTo>
                <a:lnTo>
                  <a:pt x="299847" y="58127"/>
                </a:lnTo>
                <a:lnTo>
                  <a:pt x="258826" y="58293"/>
                </a:lnTo>
                <a:lnTo>
                  <a:pt x="216789" y="66929"/>
                </a:lnTo>
                <a:lnTo>
                  <a:pt x="178943" y="83058"/>
                </a:lnTo>
                <a:lnTo>
                  <a:pt x="144399" y="106807"/>
                </a:lnTo>
                <a:lnTo>
                  <a:pt x="115316" y="136017"/>
                </a:lnTo>
                <a:lnTo>
                  <a:pt x="92583" y="169418"/>
                </a:lnTo>
                <a:lnTo>
                  <a:pt x="76454" y="208280"/>
                </a:lnTo>
                <a:lnTo>
                  <a:pt x="67818" y="249301"/>
                </a:lnTo>
                <a:lnTo>
                  <a:pt x="66675" y="272034"/>
                </a:lnTo>
                <a:lnTo>
                  <a:pt x="67818" y="293624"/>
                </a:lnTo>
                <a:lnTo>
                  <a:pt x="76454" y="335661"/>
                </a:lnTo>
                <a:lnTo>
                  <a:pt x="92583" y="373507"/>
                </a:lnTo>
                <a:lnTo>
                  <a:pt x="115316" y="408051"/>
                </a:lnTo>
                <a:lnTo>
                  <a:pt x="144399" y="437134"/>
                </a:lnTo>
                <a:lnTo>
                  <a:pt x="178943" y="459867"/>
                </a:lnTo>
                <a:lnTo>
                  <a:pt x="216789" y="475996"/>
                </a:lnTo>
                <a:lnTo>
                  <a:pt x="258826" y="484632"/>
                </a:lnTo>
                <a:lnTo>
                  <a:pt x="280416" y="485775"/>
                </a:lnTo>
                <a:lnTo>
                  <a:pt x="303149" y="484632"/>
                </a:lnTo>
                <a:lnTo>
                  <a:pt x="344170" y="475996"/>
                </a:lnTo>
                <a:lnTo>
                  <a:pt x="383032" y="459867"/>
                </a:lnTo>
                <a:lnTo>
                  <a:pt x="416433" y="437134"/>
                </a:lnTo>
                <a:lnTo>
                  <a:pt x="445643" y="408051"/>
                </a:lnTo>
                <a:lnTo>
                  <a:pt x="469392" y="373507"/>
                </a:lnTo>
                <a:lnTo>
                  <a:pt x="485521" y="335661"/>
                </a:lnTo>
                <a:lnTo>
                  <a:pt x="494284" y="293624"/>
                </a:lnTo>
                <a:lnTo>
                  <a:pt x="494385" y="291465"/>
                </a:lnTo>
                <a:lnTo>
                  <a:pt x="495300" y="272034"/>
                </a:lnTo>
                <a:close/>
              </a:path>
              <a:path w="733425" h="742950">
                <a:moveTo>
                  <a:pt x="561975" y="276733"/>
                </a:moveTo>
                <a:lnTo>
                  <a:pt x="560832" y="261747"/>
                </a:lnTo>
                <a:lnTo>
                  <a:pt x="559689" y="247904"/>
                </a:lnTo>
                <a:lnTo>
                  <a:pt x="558673" y="234061"/>
                </a:lnTo>
                <a:lnTo>
                  <a:pt x="555371" y="221234"/>
                </a:lnTo>
                <a:lnTo>
                  <a:pt x="553212" y="207264"/>
                </a:lnTo>
                <a:lnTo>
                  <a:pt x="544576" y="181610"/>
                </a:lnTo>
                <a:lnTo>
                  <a:pt x="539115" y="168783"/>
                </a:lnTo>
                <a:lnTo>
                  <a:pt x="533654" y="157099"/>
                </a:lnTo>
                <a:lnTo>
                  <a:pt x="527177" y="145288"/>
                </a:lnTo>
                <a:lnTo>
                  <a:pt x="520573" y="133604"/>
                </a:lnTo>
                <a:lnTo>
                  <a:pt x="518414" y="129667"/>
                </a:lnTo>
                <a:lnTo>
                  <a:pt x="518414" y="276733"/>
                </a:lnTo>
                <a:lnTo>
                  <a:pt x="517398" y="300228"/>
                </a:lnTo>
                <a:lnTo>
                  <a:pt x="507619" y="346202"/>
                </a:lnTo>
                <a:lnTo>
                  <a:pt x="489077" y="387858"/>
                </a:lnTo>
                <a:lnTo>
                  <a:pt x="464058" y="424180"/>
                </a:lnTo>
                <a:lnTo>
                  <a:pt x="431546" y="456311"/>
                </a:lnTo>
                <a:lnTo>
                  <a:pt x="393446" y="481965"/>
                </a:lnTo>
                <a:lnTo>
                  <a:pt x="351028" y="498983"/>
                </a:lnTo>
                <a:lnTo>
                  <a:pt x="305435" y="508635"/>
                </a:lnTo>
                <a:lnTo>
                  <a:pt x="280416" y="509651"/>
                </a:lnTo>
                <a:lnTo>
                  <a:pt x="256540" y="508635"/>
                </a:lnTo>
                <a:lnTo>
                  <a:pt x="209804" y="498983"/>
                </a:lnTo>
                <a:lnTo>
                  <a:pt x="167386" y="481965"/>
                </a:lnTo>
                <a:lnTo>
                  <a:pt x="130429" y="456311"/>
                </a:lnTo>
                <a:lnTo>
                  <a:pt x="97917" y="424180"/>
                </a:lnTo>
                <a:lnTo>
                  <a:pt x="71755" y="387858"/>
                </a:lnTo>
                <a:lnTo>
                  <a:pt x="54356" y="346202"/>
                </a:lnTo>
                <a:lnTo>
                  <a:pt x="44577" y="300228"/>
                </a:lnTo>
                <a:lnTo>
                  <a:pt x="43561" y="276733"/>
                </a:lnTo>
                <a:lnTo>
                  <a:pt x="44577" y="252222"/>
                </a:lnTo>
                <a:lnTo>
                  <a:pt x="54356" y="207264"/>
                </a:lnTo>
                <a:lnTo>
                  <a:pt x="71755" y="165608"/>
                </a:lnTo>
                <a:lnTo>
                  <a:pt x="97917" y="128270"/>
                </a:lnTo>
                <a:lnTo>
                  <a:pt x="130429" y="96139"/>
                </a:lnTo>
                <a:lnTo>
                  <a:pt x="167386" y="71628"/>
                </a:lnTo>
                <a:lnTo>
                  <a:pt x="209804" y="53467"/>
                </a:lnTo>
                <a:lnTo>
                  <a:pt x="256540" y="44831"/>
                </a:lnTo>
                <a:lnTo>
                  <a:pt x="280416" y="42799"/>
                </a:lnTo>
                <a:lnTo>
                  <a:pt x="305435" y="44831"/>
                </a:lnTo>
                <a:lnTo>
                  <a:pt x="351028" y="53467"/>
                </a:lnTo>
                <a:lnTo>
                  <a:pt x="393446" y="71628"/>
                </a:lnTo>
                <a:lnTo>
                  <a:pt x="431546" y="96139"/>
                </a:lnTo>
                <a:lnTo>
                  <a:pt x="464058" y="128270"/>
                </a:lnTo>
                <a:lnTo>
                  <a:pt x="489077" y="165608"/>
                </a:lnTo>
                <a:lnTo>
                  <a:pt x="507619" y="207264"/>
                </a:lnTo>
                <a:lnTo>
                  <a:pt x="517398" y="252222"/>
                </a:lnTo>
                <a:lnTo>
                  <a:pt x="518414" y="276733"/>
                </a:lnTo>
                <a:lnTo>
                  <a:pt x="518414" y="129667"/>
                </a:lnTo>
                <a:lnTo>
                  <a:pt x="479298" y="81153"/>
                </a:lnTo>
                <a:lnTo>
                  <a:pt x="438023" y="46990"/>
                </a:lnTo>
                <a:lnTo>
                  <a:pt x="430136" y="42799"/>
                </a:lnTo>
                <a:lnTo>
                  <a:pt x="426085" y="40640"/>
                </a:lnTo>
                <a:lnTo>
                  <a:pt x="390144" y="22479"/>
                </a:lnTo>
                <a:lnTo>
                  <a:pt x="351028" y="9652"/>
                </a:lnTo>
                <a:lnTo>
                  <a:pt x="336931" y="6477"/>
                </a:lnTo>
                <a:lnTo>
                  <a:pt x="323977" y="3175"/>
                </a:lnTo>
                <a:lnTo>
                  <a:pt x="280416" y="0"/>
                </a:lnTo>
                <a:lnTo>
                  <a:pt x="237998" y="3175"/>
                </a:lnTo>
                <a:lnTo>
                  <a:pt x="197866" y="12827"/>
                </a:lnTo>
                <a:lnTo>
                  <a:pt x="158750" y="27813"/>
                </a:lnTo>
                <a:lnTo>
                  <a:pt x="123952" y="46990"/>
                </a:lnTo>
                <a:lnTo>
                  <a:pt x="82677" y="81153"/>
                </a:lnTo>
                <a:lnTo>
                  <a:pt x="47879" y="121793"/>
                </a:lnTo>
                <a:lnTo>
                  <a:pt x="33782" y="145288"/>
                </a:lnTo>
                <a:lnTo>
                  <a:pt x="27178" y="157099"/>
                </a:lnTo>
                <a:lnTo>
                  <a:pt x="8763" y="207264"/>
                </a:lnTo>
                <a:lnTo>
                  <a:pt x="1143" y="247904"/>
                </a:lnTo>
                <a:lnTo>
                  <a:pt x="0" y="261747"/>
                </a:lnTo>
                <a:lnTo>
                  <a:pt x="0" y="290703"/>
                </a:lnTo>
                <a:lnTo>
                  <a:pt x="5461" y="332359"/>
                </a:lnTo>
                <a:lnTo>
                  <a:pt x="17399" y="371856"/>
                </a:lnTo>
                <a:lnTo>
                  <a:pt x="33782" y="408178"/>
                </a:lnTo>
                <a:lnTo>
                  <a:pt x="40259" y="419989"/>
                </a:lnTo>
                <a:lnTo>
                  <a:pt x="64135" y="451993"/>
                </a:lnTo>
                <a:lnTo>
                  <a:pt x="102235" y="489458"/>
                </a:lnTo>
                <a:lnTo>
                  <a:pt x="134747" y="512953"/>
                </a:lnTo>
                <a:lnTo>
                  <a:pt x="146812" y="519303"/>
                </a:lnTo>
                <a:lnTo>
                  <a:pt x="158750" y="525780"/>
                </a:lnTo>
                <a:lnTo>
                  <a:pt x="210947" y="543814"/>
                </a:lnTo>
                <a:lnTo>
                  <a:pt x="252222" y="551307"/>
                </a:lnTo>
                <a:lnTo>
                  <a:pt x="266319" y="552450"/>
                </a:lnTo>
                <a:lnTo>
                  <a:pt x="295656" y="552450"/>
                </a:lnTo>
                <a:lnTo>
                  <a:pt x="336931" y="547116"/>
                </a:lnTo>
                <a:lnTo>
                  <a:pt x="390144" y="531114"/>
                </a:lnTo>
                <a:lnTo>
                  <a:pt x="414147" y="519303"/>
                </a:lnTo>
                <a:lnTo>
                  <a:pt x="426085" y="512953"/>
                </a:lnTo>
                <a:lnTo>
                  <a:pt x="431342" y="509651"/>
                </a:lnTo>
                <a:lnTo>
                  <a:pt x="438023" y="505460"/>
                </a:lnTo>
                <a:lnTo>
                  <a:pt x="459740" y="489458"/>
                </a:lnTo>
                <a:lnTo>
                  <a:pt x="497840" y="451993"/>
                </a:lnTo>
                <a:lnTo>
                  <a:pt x="520573" y="419989"/>
                </a:lnTo>
                <a:lnTo>
                  <a:pt x="539115" y="383667"/>
                </a:lnTo>
                <a:lnTo>
                  <a:pt x="544576" y="371856"/>
                </a:lnTo>
                <a:lnTo>
                  <a:pt x="548894" y="359029"/>
                </a:lnTo>
                <a:lnTo>
                  <a:pt x="553212" y="345186"/>
                </a:lnTo>
                <a:lnTo>
                  <a:pt x="555371" y="332359"/>
                </a:lnTo>
                <a:lnTo>
                  <a:pt x="558673" y="318389"/>
                </a:lnTo>
                <a:lnTo>
                  <a:pt x="559689" y="304546"/>
                </a:lnTo>
                <a:lnTo>
                  <a:pt x="561975" y="276733"/>
                </a:lnTo>
                <a:close/>
              </a:path>
              <a:path w="733425" h="742950">
                <a:moveTo>
                  <a:pt x="733425" y="700151"/>
                </a:moveTo>
                <a:lnTo>
                  <a:pt x="732282" y="695833"/>
                </a:lnTo>
                <a:lnTo>
                  <a:pt x="730123" y="692531"/>
                </a:lnTo>
                <a:lnTo>
                  <a:pt x="726821" y="688213"/>
                </a:lnTo>
                <a:lnTo>
                  <a:pt x="505206" y="466725"/>
                </a:lnTo>
                <a:lnTo>
                  <a:pt x="494284" y="478790"/>
                </a:lnTo>
                <a:lnTo>
                  <a:pt x="482346" y="490855"/>
                </a:lnTo>
                <a:lnTo>
                  <a:pt x="470281" y="501777"/>
                </a:lnTo>
                <a:lnTo>
                  <a:pt x="457200" y="512826"/>
                </a:lnTo>
                <a:lnTo>
                  <a:pt x="679958" y="736346"/>
                </a:lnTo>
                <a:lnTo>
                  <a:pt x="686435" y="740791"/>
                </a:lnTo>
                <a:lnTo>
                  <a:pt x="695198" y="742950"/>
                </a:lnTo>
                <a:lnTo>
                  <a:pt x="702818" y="740791"/>
                </a:lnTo>
                <a:lnTo>
                  <a:pt x="732282" y="712216"/>
                </a:lnTo>
                <a:lnTo>
                  <a:pt x="733425" y="707898"/>
                </a:lnTo>
                <a:lnTo>
                  <a:pt x="733425" y="700151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53093" y="4773504"/>
            <a:ext cx="255904" cy="2159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1250" b="1" spc="10" dirty="0">
                <a:solidFill>
                  <a:srgbClr val="FFB600"/>
                </a:solidFill>
                <a:latin typeface="Trebuchet MS"/>
                <a:cs typeface="Trebuchet MS"/>
              </a:rPr>
              <a:t>25</a:t>
            </a:fld>
            <a:endParaRPr sz="1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525" y="381000"/>
            <a:ext cx="8362950" cy="4381500"/>
          </a:xfrm>
          <a:custGeom>
            <a:avLst/>
            <a:gdLst/>
            <a:ahLst/>
            <a:cxnLst/>
            <a:rect l="l" t="t" r="r" b="b"/>
            <a:pathLst>
              <a:path w="8362950" h="4381500">
                <a:moveTo>
                  <a:pt x="7407275" y="0"/>
                </a:moveTo>
                <a:lnTo>
                  <a:pt x="387235" y="0"/>
                </a:lnTo>
                <a:lnTo>
                  <a:pt x="346405" y="1777"/>
                </a:lnTo>
                <a:lnTo>
                  <a:pt x="309079" y="7112"/>
                </a:lnTo>
                <a:lnTo>
                  <a:pt x="271792" y="17779"/>
                </a:lnTo>
                <a:lnTo>
                  <a:pt x="202526" y="46227"/>
                </a:lnTo>
                <a:lnTo>
                  <a:pt x="140334" y="88773"/>
                </a:lnTo>
                <a:lnTo>
                  <a:pt x="88811" y="140208"/>
                </a:lnTo>
                <a:lnTo>
                  <a:pt x="46189" y="202437"/>
                </a:lnTo>
                <a:lnTo>
                  <a:pt x="17779" y="271652"/>
                </a:lnTo>
                <a:lnTo>
                  <a:pt x="7111" y="308863"/>
                </a:lnTo>
                <a:lnTo>
                  <a:pt x="0" y="386969"/>
                </a:lnTo>
                <a:lnTo>
                  <a:pt x="0" y="3994480"/>
                </a:lnTo>
                <a:lnTo>
                  <a:pt x="1790" y="4035298"/>
                </a:lnTo>
                <a:lnTo>
                  <a:pt x="17779" y="4109859"/>
                </a:lnTo>
                <a:lnTo>
                  <a:pt x="46189" y="4179087"/>
                </a:lnTo>
                <a:lnTo>
                  <a:pt x="88811" y="4241241"/>
                </a:lnTo>
                <a:lnTo>
                  <a:pt x="140334" y="4292739"/>
                </a:lnTo>
                <a:lnTo>
                  <a:pt x="202526" y="4335335"/>
                </a:lnTo>
                <a:lnTo>
                  <a:pt x="271792" y="4363732"/>
                </a:lnTo>
                <a:lnTo>
                  <a:pt x="309079" y="4374388"/>
                </a:lnTo>
                <a:lnTo>
                  <a:pt x="387235" y="4381500"/>
                </a:lnTo>
                <a:lnTo>
                  <a:pt x="7975727" y="4381500"/>
                </a:lnTo>
                <a:lnTo>
                  <a:pt x="8016494" y="4379709"/>
                </a:lnTo>
                <a:lnTo>
                  <a:pt x="8091170" y="4363732"/>
                </a:lnTo>
                <a:lnTo>
                  <a:pt x="8160384" y="4335335"/>
                </a:lnTo>
                <a:lnTo>
                  <a:pt x="8222615" y="4292739"/>
                </a:lnTo>
                <a:lnTo>
                  <a:pt x="8274177" y="4241241"/>
                </a:lnTo>
                <a:lnTo>
                  <a:pt x="8316722" y="4179087"/>
                </a:lnTo>
                <a:lnTo>
                  <a:pt x="8345170" y="4109859"/>
                </a:lnTo>
                <a:lnTo>
                  <a:pt x="8355838" y="4072585"/>
                </a:lnTo>
                <a:lnTo>
                  <a:pt x="8362950" y="3994480"/>
                </a:lnTo>
                <a:lnTo>
                  <a:pt x="8362950" y="955166"/>
                </a:lnTo>
              </a:path>
            </a:pathLst>
          </a:custGeom>
          <a:ln w="19050">
            <a:solidFill>
              <a:srgbClr val="434343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5492" y="423926"/>
            <a:ext cx="6181090" cy="758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800" spc="-5" dirty="0">
                <a:solidFill>
                  <a:srgbClr val="434343"/>
                </a:solidFill>
              </a:rPr>
              <a:t>24.750€ </a:t>
            </a:r>
            <a:r>
              <a:rPr sz="4800" spc="-790" dirty="0">
                <a:solidFill>
                  <a:srgbClr val="434343"/>
                </a:solidFill>
              </a:rPr>
              <a:t>+</a:t>
            </a:r>
            <a:r>
              <a:rPr sz="4800" spc="-645" dirty="0">
                <a:solidFill>
                  <a:srgbClr val="434343"/>
                </a:solidFill>
              </a:rPr>
              <a:t> </a:t>
            </a:r>
            <a:r>
              <a:rPr sz="4800" spc="425" dirty="0">
                <a:solidFill>
                  <a:srgbClr val="434343"/>
                </a:solidFill>
              </a:rPr>
              <a:t>200€/mes</a:t>
            </a:r>
            <a:endParaRPr sz="4800"/>
          </a:p>
        </p:txBody>
      </p:sp>
      <p:sp>
        <p:nvSpPr>
          <p:cNvPr id="5" name="object 5"/>
          <p:cNvSpPr txBox="1"/>
          <p:nvPr/>
        </p:nvSpPr>
        <p:spPr>
          <a:xfrm>
            <a:off x="763905" y="1131824"/>
            <a:ext cx="758190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spc="-5" dirty="0">
                <a:solidFill>
                  <a:srgbClr val="FFFFFF"/>
                </a:solidFill>
                <a:latin typeface="Trebuchet MS"/>
                <a:cs typeface="Trebuchet MS"/>
              </a:rPr>
              <a:t>23.250€</a:t>
            </a:r>
            <a:r>
              <a:rPr sz="1800" b="1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-295" dirty="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sz="1800" b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rebuchet MS"/>
                <a:cs typeface="Trebuchet MS"/>
              </a:rPr>
              <a:t>1.500€</a:t>
            </a:r>
            <a:r>
              <a:rPr sz="180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45" dirty="0">
                <a:solidFill>
                  <a:srgbClr val="FFFFFF"/>
                </a:solidFill>
                <a:latin typeface="Trebuchet MS"/>
                <a:cs typeface="Trebuchet MS"/>
              </a:rPr>
              <a:t>MyFitnessPal</a:t>
            </a:r>
            <a:r>
              <a:rPr sz="1800" b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45" dirty="0">
                <a:solidFill>
                  <a:srgbClr val="FFFFFF"/>
                </a:solidFill>
                <a:latin typeface="Trebuchet MS"/>
                <a:cs typeface="Trebuchet MS"/>
              </a:rPr>
              <a:t>API</a:t>
            </a:r>
            <a:r>
              <a:rPr sz="18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-295" dirty="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sz="1800" b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170" dirty="0">
                <a:solidFill>
                  <a:srgbClr val="FFFFFF"/>
                </a:solidFill>
                <a:latin typeface="Trebuchet MS"/>
                <a:cs typeface="Trebuchet MS"/>
              </a:rPr>
              <a:t>200€/mes</a:t>
            </a:r>
            <a:r>
              <a:rPr sz="1800" b="1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15" dirty="0">
                <a:solidFill>
                  <a:srgbClr val="FFFFFF"/>
                </a:solidFill>
                <a:latin typeface="Trebuchet MS"/>
                <a:cs typeface="Trebuchet MS"/>
              </a:rPr>
              <a:t>Stripe</a:t>
            </a:r>
            <a:r>
              <a:rPr sz="1800" b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spc="-25" dirty="0">
                <a:solidFill>
                  <a:srgbClr val="FFFFFF"/>
                </a:solidFill>
                <a:latin typeface="Trebuchet MS"/>
                <a:cs typeface="Trebuchet MS"/>
              </a:rPr>
              <a:t>(100</a:t>
            </a:r>
            <a:r>
              <a:rPr sz="11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spc="30" dirty="0">
                <a:solidFill>
                  <a:srgbClr val="FFFFFF"/>
                </a:solidFill>
                <a:latin typeface="Trebuchet MS"/>
                <a:cs typeface="Trebuchet MS"/>
              </a:rPr>
              <a:t>clientes</a:t>
            </a:r>
            <a:r>
              <a:rPr sz="1100" b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spc="3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100" b="1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rebuchet MS"/>
                <a:cs typeface="Trebuchet MS"/>
              </a:rPr>
              <a:t>50</a:t>
            </a:r>
            <a:r>
              <a:rPr sz="110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spc="25" dirty="0">
                <a:solidFill>
                  <a:srgbClr val="FFFFFF"/>
                </a:solidFill>
                <a:latin typeface="Trebuchet MS"/>
                <a:cs typeface="Trebuchet MS"/>
              </a:rPr>
              <a:t>profs)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5172" y="1268412"/>
            <a:ext cx="6207760" cy="2983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495">
              <a:lnSpc>
                <a:spcPts val="5220"/>
              </a:lnSpc>
              <a:spcBef>
                <a:spcPts val="105"/>
              </a:spcBef>
            </a:pPr>
            <a:r>
              <a:rPr sz="4800" b="1" spc="-790" dirty="0">
                <a:solidFill>
                  <a:srgbClr val="434343"/>
                </a:solidFill>
                <a:latin typeface="Trebuchet MS"/>
                <a:cs typeface="Trebuchet MS"/>
              </a:rPr>
              <a:t>+</a:t>
            </a:r>
            <a:endParaRPr sz="4800">
              <a:latin typeface="Trebuchet MS"/>
              <a:cs typeface="Trebuchet MS"/>
            </a:endParaRPr>
          </a:p>
          <a:p>
            <a:pPr marL="12700">
              <a:lnSpc>
                <a:spcPts val="5220"/>
              </a:lnSpc>
            </a:pPr>
            <a:r>
              <a:rPr sz="4800" b="1" spc="-30" dirty="0">
                <a:solidFill>
                  <a:srgbClr val="434343"/>
                </a:solidFill>
                <a:latin typeface="Trebuchet MS"/>
                <a:cs typeface="Trebuchet MS"/>
              </a:rPr>
              <a:t>13.500€</a:t>
            </a:r>
            <a:endParaRPr sz="4800">
              <a:latin typeface="Trebuchet MS"/>
              <a:cs typeface="Trebuchet MS"/>
            </a:endParaRPr>
          </a:p>
          <a:p>
            <a:pPr marL="12700">
              <a:lnSpc>
                <a:spcPts val="1914"/>
              </a:lnSpc>
              <a:spcBef>
                <a:spcPts val="395"/>
              </a:spcBef>
            </a:pPr>
            <a:r>
              <a:rPr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1800">
              <a:latin typeface="Trebuchet MS"/>
              <a:cs typeface="Trebuchet MS"/>
            </a:endParaRPr>
          </a:p>
          <a:p>
            <a:pPr marL="34290">
              <a:lnSpc>
                <a:spcPts val="5145"/>
              </a:lnSpc>
            </a:pPr>
            <a:r>
              <a:rPr sz="4800" b="1" spc="-720" dirty="0">
                <a:solidFill>
                  <a:srgbClr val="434343"/>
                </a:solidFill>
                <a:latin typeface="Trebuchet MS"/>
                <a:cs typeface="Trebuchet MS"/>
              </a:rPr>
              <a:t>=</a:t>
            </a:r>
            <a:endParaRPr sz="4800">
              <a:latin typeface="Trebuchet MS"/>
              <a:cs typeface="Trebuchet MS"/>
            </a:endParaRPr>
          </a:p>
          <a:p>
            <a:pPr marL="23495">
              <a:lnSpc>
                <a:spcPts val="5390"/>
              </a:lnSpc>
            </a:pPr>
            <a:r>
              <a:rPr sz="4800" b="1" spc="15" dirty="0">
                <a:solidFill>
                  <a:srgbClr val="434343"/>
                </a:solidFill>
                <a:latin typeface="Trebuchet MS"/>
                <a:cs typeface="Trebuchet MS"/>
              </a:rPr>
              <a:t>38.250€ </a:t>
            </a:r>
            <a:r>
              <a:rPr sz="4800" b="1" spc="-790" dirty="0">
                <a:solidFill>
                  <a:srgbClr val="434343"/>
                </a:solidFill>
                <a:latin typeface="Trebuchet MS"/>
                <a:cs typeface="Trebuchet MS"/>
              </a:rPr>
              <a:t>+</a:t>
            </a:r>
            <a:r>
              <a:rPr sz="4800" b="1" spc="-64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4800" b="1" spc="420" dirty="0">
                <a:solidFill>
                  <a:srgbClr val="434343"/>
                </a:solidFill>
                <a:latin typeface="Trebuchet MS"/>
                <a:cs typeface="Trebuchet MS"/>
              </a:rPr>
              <a:t>200€/mes</a:t>
            </a:r>
            <a:endParaRPr sz="4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9619" y="526033"/>
            <a:ext cx="2423795" cy="758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800" spc="315" dirty="0"/>
              <a:t>C</a:t>
            </a:r>
            <a:r>
              <a:rPr sz="4800" spc="130" dirty="0"/>
              <a:t>l</a:t>
            </a:r>
            <a:r>
              <a:rPr sz="4800" spc="-235" dirty="0"/>
              <a:t>i</a:t>
            </a:r>
            <a:r>
              <a:rPr sz="4800" spc="90" dirty="0"/>
              <a:t>e</a:t>
            </a:r>
            <a:r>
              <a:rPr sz="4800" spc="85" dirty="0"/>
              <a:t>n</a:t>
            </a:r>
            <a:r>
              <a:rPr sz="4800" spc="-40" dirty="0"/>
              <a:t>t</a:t>
            </a:r>
            <a:r>
              <a:rPr sz="4800" spc="90" dirty="0"/>
              <a:t>e</a:t>
            </a:r>
            <a:r>
              <a:rPr sz="4800" spc="305" dirty="0"/>
              <a:t>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69619" y="1113218"/>
            <a:ext cx="6842125" cy="3585845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400" b="1" spc="-5" dirty="0">
                <a:solidFill>
                  <a:srgbClr val="666666"/>
                </a:solidFill>
                <a:latin typeface="Trebuchet MS"/>
                <a:cs typeface="Trebuchet MS"/>
              </a:rPr>
              <a:t>Primer</a:t>
            </a:r>
            <a:r>
              <a:rPr sz="2400" b="1" spc="-1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b="1" spc="125" dirty="0">
                <a:solidFill>
                  <a:srgbClr val="666666"/>
                </a:solidFill>
                <a:latin typeface="Trebuchet MS"/>
                <a:cs typeface="Trebuchet MS"/>
              </a:rPr>
              <a:t>mes</a:t>
            </a:r>
            <a:r>
              <a:rPr sz="2400" b="1" spc="-1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b="1" spc="35" dirty="0">
                <a:solidFill>
                  <a:srgbClr val="666666"/>
                </a:solidFill>
                <a:latin typeface="Trebuchet MS"/>
                <a:cs typeface="Trebuchet MS"/>
              </a:rPr>
              <a:t>gratis</a:t>
            </a:r>
            <a:r>
              <a:rPr sz="2400" b="1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b="1" spc="-395" dirty="0">
                <a:solidFill>
                  <a:srgbClr val="666666"/>
                </a:solidFill>
                <a:latin typeface="Trebuchet MS"/>
                <a:cs typeface="Trebuchet MS"/>
              </a:rPr>
              <a:t>+</a:t>
            </a:r>
            <a:r>
              <a:rPr sz="2400" b="1" spc="-1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b="1" spc="215" dirty="0">
                <a:solidFill>
                  <a:srgbClr val="666666"/>
                </a:solidFill>
                <a:latin typeface="Trebuchet MS"/>
                <a:cs typeface="Trebuchet MS"/>
              </a:rPr>
              <a:t>75€/mes</a:t>
            </a:r>
            <a:r>
              <a:rPr sz="2400" b="1" spc="-1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b="1" spc="35" dirty="0">
                <a:solidFill>
                  <a:srgbClr val="666666"/>
                </a:solidFill>
                <a:latin typeface="Trebuchet MS"/>
                <a:cs typeface="Trebuchet MS"/>
              </a:rPr>
              <a:t>(70%</a:t>
            </a:r>
            <a:r>
              <a:rPr sz="2400" b="1" spc="-1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b="1" spc="135" dirty="0">
                <a:solidFill>
                  <a:srgbClr val="666666"/>
                </a:solidFill>
                <a:latin typeface="Trebuchet MS"/>
                <a:cs typeface="Trebuchet MS"/>
              </a:rPr>
              <a:t>más</a:t>
            </a:r>
            <a:r>
              <a:rPr sz="2400" b="1" spc="-1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666666"/>
                </a:solidFill>
                <a:latin typeface="Trebuchet MS"/>
                <a:cs typeface="Trebuchet MS"/>
              </a:rPr>
              <a:t>barato)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5665"/>
              </a:lnSpc>
              <a:spcBef>
                <a:spcPts val="1920"/>
              </a:spcBef>
            </a:pPr>
            <a:r>
              <a:rPr sz="4800" b="1" spc="105" dirty="0">
                <a:solidFill>
                  <a:srgbClr val="FFB600"/>
                </a:solidFill>
                <a:latin typeface="Trebuchet MS"/>
                <a:cs typeface="Trebuchet MS"/>
              </a:rPr>
              <a:t>Profesionales</a:t>
            </a:r>
            <a:endParaRPr sz="4800">
              <a:latin typeface="Trebuchet MS"/>
              <a:cs typeface="Trebuchet MS"/>
            </a:endParaRPr>
          </a:p>
          <a:p>
            <a:pPr marL="12700">
              <a:lnSpc>
                <a:spcPts val="2785"/>
              </a:lnSpc>
            </a:pPr>
            <a:r>
              <a:rPr sz="2400" b="1" spc="35" dirty="0">
                <a:solidFill>
                  <a:srgbClr val="666666"/>
                </a:solidFill>
                <a:latin typeface="Trebuchet MS"/>
                <a:cs typeface="Trebuchet MS"/>
              </a:rPr>
              <a:t>gratis </a:t>
            </a:r>
            <a:r>
              <a:rPr sz="2400" b="1" spc="-395" dirty="0">
                <a:solidFill>
                  <a:srgbClr val="666666"/>
                </a:solidFill>
                <a:latin typeface="Trebuchet MS"/>
                <a:cs typeface="Trebuchet MS"/>
              </a:rPr>
              <a:t>+ </a:t>
            </a:r>
            <a:r>
              <a:rPr sz="2400" b="1" spc="-10" dirty="0">
                <a:solidFill>
                  <a:srgbClr val="666666"/>
                </a:solidFill>
                <a:latin typeface="Trebuchet MS"/>
                <a:cs typeface="Trebuchet MS"/>
              </a:rPr>
              <a:t>15% </a:t>
            </a:r>
            <a:r>
              <a:rPr sz="2400" b="1" spc="25" dirty="0">
                <a:solidFill>
                  <a:srgbClr val="666666"/>
                </a:solidFill>
                <a:latin typeface="Trebuchet MS"/>
                <a:cs typeface="Trebuchet MS"/>
              </a:rPr>
              <a:t>por</a:t>
            </a:r>
            <a:r>
              <a:rPr sz="2400" b="1" spc="-4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666666"/>
                </a:solidFill>
                <a:latin typeface="Trebuchet MS"/>
                <a:cs typeface="Trebuchet MS"/>
              </a:rPr>
              <a:t>cliente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5665"/>
              </a:lnSpc>
              <a:spcBef>
                <a:spcPts val="1920"/>
              </a:spcBef>
            </a:pPr>
            <a:r>
              <a:rPr sz="4800" b="1" spc="105" dirty="0">
                <a:solidFill>
                  <a:srgbClr val="BE8700"/>
                </a:solidFill>
                <a:latin typeface="Trebuchet MS"/>
                <a:cs typeface="Trebuchet MS"/>
              </a:rPr>
              <a:t>Premium</a:t>
            </a:r>
            <a:endParaRPr sz="4800">
              <a:latin typeface="Trebuchet MS"/>
              <a:cs typeface="Trebuchet MS"/>
            </a:endParaRPr>
          </a:p>
          <a:p>
            <a:pPr marL="12700">
              <a:lnSpc>
                <a:spcPts val="2785"/>
              </a:lnSpc>
            </a:pPr>
            <a:r>
              <a:rPr sz="2400" b="1" spc="180" dirty="0">
                <a:solidFill>
                  <a:srgbClr val="666666"/>
                </a:solidFill>
                <a:latin typeface="Trebuchet MS"/>
                <a:cs typeface="Trebuchet MS"/>
              </a:rPr>
              <a:t>C</a:t>
            </a:r>
            <a:r>
              <a:rPr sz="2400" b="1" spc="-13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b="1" spc="-290" dirty="0">
                <a:solidFill>
                  <a:srgbClr val="666666"/>
                </a:solidFill>
                <a:latin typeface="Trebuchet MS"/>
                <a:cs typeface="Trebuchet MS"/>
              </a:rPr>
              <a:t>:</a:t>
            </a:r>
            <a:r>
              <a:rPr sz="2400" b="1" spc="-19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b="1" spc="180" dirty="0">
                <a:solidFill>
                  <a:srgbClr val="666666"/>
                </a:solidFill>
                <a:latin typeface="Trebuchet MS"/>
                <a:cs typeface="Trebuchet MS"/>
              </a:rPr>
              <a:t>120€/mes</a:t>
            </a:r>
            <a:r>
              <a:rPr sz="2400" b="1" spc="-1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b="1" spc="35" dirty="0">
                <a:solidFill>
                  <a:srgbClr val="666666"/>
                </a:solidFill>
                <a:latin typeface="Trebuchet MS"/>
                <a:cs typeface="Trebuchet MS"/>
              </a:rPr>
              <a:t>(50%</a:t>
            </a:r>
            <a:r>
              <a:rPr sz="2400" b="1" spc="-2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b="1" spc="135" dirty="0">
                <a:solidFill>
                  <a:srgbClr val="666666"/>
                </a:solidFill>
                <a:latin typeface="Trebuchet MS"/>
                <a:cs typeface="Trebuchet MS"/>
              </a:rPr>
              <a:t>más</a:t>
            </a:r>
            <a:r>
              <a:rPr sz="2400" b="1" spc="-1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666666"/>
                </a:solidFill>
                <a:latin typeface="Trebuchet MS"/>
                <a:cs typeface="Trebuchet MS"/>
              </a:rPr>
              <a:t>barato)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spc="-100" dirty="0">
                <a:solidFill>
                  <a:srgbClr val="666666"/>
                </a:solidFill>
                <a:latin typeface="Trebuchet MS"/>
                <a:cs typeface="Trebuchet MS"/>
              </a:rPr>
              <a:t>P:</a:t>
            </a:r>
            <a:r>
              <a:rPr sz="2400" b="1" spc="-2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b="1" spc="35" dirty="0">
                <a:solidFill>
                  <a:srgbClr val="666666"/>
                </a:solidFill>
                <a:latin typeface="Trebuchet MS"/>
                <a:cs typeface="Trebuchet MS"/>
              </a:rPr>
              <a:t>20%cliente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58150" y="171449"/>
            <a:ext cx="790575" cy="1038225"/>
          </a:xfrm>
          <a:custGeom>
            <a:avLst/>
            <a:gdLst/>
            <a:ahLst/>
            <a:cxnLst/>
            <a:rect l="l" t="t" r="r" b="b"/>
            <a:pathLst>
              <a:path w="790575" h="1038225">
                <a:moveTo>
                  <a:pt x="352425" y="335280"/>
                </a:moveTo>
                <a:lnTo>
                  <a:pt x="346075" y="297688"/>
                </a:lnTo>
                <a:lnTo>
                  <a:pt x="328549" y="261239"/>
                </a:lnTo>
                <a:lnTo>
                  <a:pt x="298450" y="228727"/>
                </a:lnTo>
                <a:lnTo>
                  <a:pt x="262128" y="208661"/>
                </a:lnTo>
                <a:lnTo>
                  <a:pt x="240792" y="197358"/>
                </a:lnTo>
                <a:lnTo>
                  <a:pt x="140462" y="161036"/>
                </a:lnTo>
                <a:lnTo>
                  <a:pt x="90297" y="147193"/>
                </a:lnTo>
                <a:lnTo>
                  <a:pt x="47625" y="137160"/>
                </a:lnTo>
                <a:lnTo>
                  <a:pt x="16383" y="133350"/>
                </a:lnTo>
                <a:lnTo>
                  <a:pt x="3810" y="133350"/>
                </a:lnTo>
                <a:lnTo>
                  <a:pt x="1270" y="134620"/>
                </a:lnTo>
                <a:lnTo>
                  <a:pt x="0" y="137160"/>
                </a:lnTo>
                <a:lnTo>
                  <a:pt x="0" y="149733"/>
                </a:lnTo>
                <a:lnTo>
                  <a:pt x="13843" y="223647"/>
                </a:lnTo>
                <a:lnTo>
                  <a:pt x="27686" y="273812"/>
                </a:lnTo>
                <a:lnTo>
                  <a:pt x="53975" y="350393"/>
                </a:lnTo>
                <a:lnTo>
                  <a:pt x="74041" y="395478"/>
                </a:lnTo>
                <a:lnTo>
                  <a:pt x="95377" y="431800"/>
                </a:lnTo>
                <a:lnTo>
                  <a:pt x="127889" y="461899"/>
                </a:lnTo>
                <a:lnTo>
                  <a:pt x="164338" y="479425"/>
                </a:lnTo>
                <a:lnTo>
                  <a:pt x="189357" y="485775"/>
                </a:lnTo>
                <a:lnTo>
                  <a:pt x="215646" y="485775"/>
                </a:lnTo>
                <a:lnTo>
                  <a:pt x="254508" y="479425"/>
                </a:lnTo>
                <a:lnTo>
                  <a:pt x="289687" y="461899"/>
                </a:lnTo>
                <a:lnTo>
                  <a:pt x="300990" y="453136"/>
                </a:lnTo>
                <a:lnTo>
                  <a:pt x="112903" y="265049"/>
                </a:lnTo>
                <a:lnTo>
                  <a:pt x="110363" y="261239"/>
                </a:lnTo>
                <a:lnTo>
                  <a:pt x="109093" y="256286"/>
                </a:lnTo>
                <a:lnTo>
                  <a:pt x="110363" y="251206"/>
                </a:lnTo>
                <a:lnTo>
                  <a:pt x="112903" y="246253"/>
                </a:lnTo>
                <a:lnTo>
                  <a:pt x="117856" y="243713"/>
                </a:lnTo>
                <a:lnTo>
                  <a:pt x="122936" y="242443"/>
                </a:lnTo>
                <a:lnTo>
                  <a:pt x="127889" y="243713"/>
                </a:lnTo>
                <a:lnTo>
                  <a:pt x="131699" y="246253"/>
                </a:lnTo>
                <a:lnTo>
                  <a:pt x="319786" y="434340"/>
                </a:lnTo>
                <a:lnTo>
                  <a:pt x="334772" y="411734"/>
                </a:lnTo>
                <a:lnTo>
                  <a:pt x="341122" y="400431"/>
                </a:lnTo>
                <a:lnTo>
                  <a:pt x="346075" y="387858"/>
                </a:lnTo>
                <a:lnTo>
                  <a:pt x="349885" y="375412"/>
                </a:lnTo>
                <a:lnTo>
                  <a:pt x="352425" y="348996"/>
                </a:lnTo>
                <a:lnTo>
                  <a:pt x="352425" y="335280"/>
                </a:lnTo>
                <a:close/>
              </a:path>
              <a:path w="790575" h="1038225">
                <a:moveTo>
                  <a:pt x="723900" y="5207"/>
                </a:moveTo>
                <a:lnTo>
                  <a:pt x="722630" y="1270"/>
                </a:lnTo>
                <a:lnTo>
                  <a:pt x="718693" y="0"/>
                </a:lnTo>
                <a:lnTo>
                  <a:pt x="710946" y="0"/>
                </a:lnTo>
                <a:lnTo>
                  <a:pt x="655574" y="10414"/>
                </a:lnTo>
                <a:lnTo>
                  <a:pt x="618236" y="20828"/>
                </a:lnTo>
                <a:lnTo>
                  <a:pt x="579628" y="33655"/>
                </a:lnTo>
                <a:lnTo>
                  <a:pt x="542163" y="49276"/>
                </a:lnTo>
                <a:lnTo>
                  <a:pt x="498475" y="72517"/>
                </a:lnTo>
                <a:lnTo>
                  <a:pt x="466217" y="113919"/>
                </a:lnTo>
                <a:lnTo>
                  <a:pt x="457200" y="151511"/>
                </a:lnTo>
                <a:lnTo>
                  <a:pt x="457200" y="161925"/>
                </a:lnTo>
                <a:lnTo>
                  <a:pt x="470154" y="208407"/>
                </a:lnTo>
                <a:lnTo>
                  <a:pt x="480441" y="225298"/>
                </a:lnTo>
                <a:lnTo>
                  <a:pt x="596265" y="108712"/>
                </a:lnTo>
                <a:lnTo>
                  <a:pt x="601472" y="106172"/>
                </a:lnTo>
                <a:lnTo>
                  <a:pt x="605282" y="104902"/>
                </a:lnTo>
                <a:lnTo>
                  <a:pt x="610489" y="106172"/>
                </a:lnTo>
                <a:lnTo>
                  <a:pt x="614299" y="108712"/>
                </a:lnTo>
                <a:lnTo>
                  <a:pt x="616966" y="112649"/>
                </a:lnTo>
                <a:lnTo>
                  <a:pt x="618236" y="117856"/>
                </a:lnTo>
                <a:lnTo>
                  <a:pt x="616966" y="123063"/>
                </a:lnTo>
                <a:lnTo>
                  <a:pt x="614299" y="126873"/>
                </a:lnTo>
                <a:lnTo>
                  <a:pt x="498475" y="243332"/>
                </a:lnTo>
                <a:lnTo>
                  <a:pt x="507492" y="248539"/>
                </a:lnTo>
                <a:lnTo>
                  <a:pt x="515239" y="253746"/>
                </a:lnTo>
                <a:lnTo>
                  <a:pt x="524256" y="258953"/>
                </a:lnTo>
                <a:lnTo>
                  <a:pt x="534543" y="261493"/>
                </a:lnTo>
                <a:lnTo>
                  <a:pt x="543560" y="264160"/>
                </a:lnTo>
                <a:lnTo>
                  <a:pt x="562864" y="266700"/>
                </a:lnTo>
                <a:lnTo>
                  <a:pt x="571881" y="266700"/>
                </a:lnTo>
                <a:lnTo>
                  <a:pt x="610489" y="257683"/>
                </a:lnTo>
                <a:lnTo>
                  <a:pt x="642620" y="234315"/>
                </a:lnTo>
                <a:lnTo>
                  <a:pt x="667131" y="198120"/>
                </a:lnTo>
                <a:lnTo>
                  <a:pt x="689102" y="145034"/>
                </a:lnTo>
                <a:lnTo>
                  <a:pt x="701929" y="104902"/>
                </a:lnTo>
                <a:lnTo>
                  <a:pt x="712216" y="67310"/>
                </a:lnTo>
                <a:lnTo>
                  <a:pt x="722630" y="11684"/>
                </a:lnTo>
                <a:lnTo>
                  <a:pt x="723900" y="5207"/>
                </a:lnTo>
                <a:close/>
              </a:path>
              <a:path w="790575" h="1038225">
                <a:moveTo>
                  <a:pt x="790575" y="982218"/>
                </a:moveTo>
                <a:lnTo>
                  <a:pt x="761238" y="937768"/>
                </a:lnTo>
                <a:lnTo>
                  <a:pt x="726821" y="895731"/>
                </a:lnTo>
                <a:lnTo>
                  <a:pt x="688594" y="858901"/>
                </a:lnTo>
                <a:lnTo>
                  <a:pt x="645160" y="827151"/>
                </a:lnTo>
                <a:lnTo>
                  <a:pt x="598043" y="800354"/>
                </a:lnTo>
                <a:lnTo>
                  <a:pt x="548259" y="778764"/>
                </a:lnTo>
                <a:lnTo>
                  <a:pt x="494665" y="764794"/>
                </a:lnTo>
                <a:lnTo>
                  <a:pt x="438658" y="757174"/>
                </a:lnTo>
                <a:lnTo>
                  <a:pt x="438658" y="221869"/>
                </a:lnTo>
                <a:lnTo>
                  <a:pt x="432181" y="206629"/>
                </a:lnTo>
                <a:lnTo>
                  <a:pt x="428371" y="191389"/>
                </a:lnTo>
                <a:lnTo>
                  <a:pt x="425831" y="176022"/>
                </a:lnTo>
                <a:lnTo>
                  <a:pt x="424561" y="160782"/>
                </a:lnTo>
                <a:lnTo>
                  <a:pt x="425831" y="144272"/>
                </a:lnTo>
                <a:lnTo>
                  <a:pt x="428371" y="129032"/>
                </a:lnTo>
                <a:lnTo>
                  <a:pt x="432181" y="113792"/>
                </a:lnTo>
                <a:lnTo>
                  <a:pt x="438658" y="98552"/>
                </a:lnTo>
                <a:lnTo>
                  <a:pt x="438658" y="80772"/>
                </a:lnTo>
                <a:lnTo>
                  <a:pt x="435991" y="68072"/>
                </a:lnTo>
                <a:lnTo>
                  <a:pt x="428371" y="57785"/>
                </a:lnTo>
                <a:lnTo>
                  <a:pt x="418211" y="50165"/>
                </a:lnTo>
                <a:lnTo>
                  <a:pt x="405384" y="47625"/>
                </a:lnTo>
                <a:lnTo>
                  <a:pt x="391414" y="50165"/>
                </a:lnTo>
                <a:lnTo>
                  <a:pt x="381254" y="57785"/>
                </a:lnTo>
                <a:lnTo>
                  <a:pt x="373634" y="68072"/>
                </a:lnTo>
                <a:lnTo>
                  <a:pt x="370967" y="80772"/>
                </a:lnTo>
                <a:lnTo>
                  <a:pt x="370967" y="267589"/>
                </a:lnTo>
                <a:lnTo>
                  <a:pt x="378714" y="286639"/>
                </a:lnTo>
                <a:lnTo>
                  <a:pt x="385064" y="305816"/>
                </a:lnTo>
                <a:lnTo>
                  <a:pt x="387604" y="324866"/>
                </a:lnTo>
                <a:lnTo>
                  <a:pt x="388874" y="345186"/>
                </a:lnTo>
                <a:lnTo>
                  <a:pt x="387604" y="365633"/>
                </a:lnTo>
                <a:lnTo>
                  <a:pt x="385064" y="384683"/>
                </a:lnTo>
                <a:lnTo>
                  <a:pt x="378714" y="405003"/>
                </a:lnTo>
                <a:lnTo>
                  <a:pt x="370967" y="424053"/>
                </a:lnTo>
                <a:lnTo>
                  <a:pt x="370967" y="757174"/>
                </a:lnTo>
                <a:lnTo>
                  <a:pt x="314960" y="764794"/>
                </a:lnTo>
                <a:lnTo>
                  <a:pt x="261366" y="778764"/>
                </a:lnTo>
                <a:lnTo>
                  <a:pt x="211582" y="800354"/>
                </a:lnTo>
                <a:lnTo>
                  <a:pt x="164465" y="827151"/>
                </a:lnTo>
                <a:lnTo>
                  <a:pt x="121031" y="858901"/>
                </a:lnTo>
                <a:lnTo>
                  <a:pt x="82804" y="895731"/>
                </a:lnTo>
                <a:lnTo>
                  <a:pt x="48387" y="937768"/>
                </a:lnTo>
                <a:lnTo>
                  <a:pt x="19050" y="982218"/>
                </a:lnTo>
                <a:lnTo>
                  <a:pt x="34290" y="988568"/>
                </a:lnTo>
                <a:lnTo>
                  <a:pt x="87884" y="1005078"/>
                </a:lnTo>
                <a:lnTo>
                  <a:pt x="130048" y="1015365"/>
                </a:lnTo>
                <a:lnTo>
                  <a:pt x="178435" y="1022858"/>
                </a:lnTo>
                <a:lnTo>
                  <a:pt x="229489" y="1029208"/>
                </a:lnTo>
                <a:lnTo>
                  <a:pt x="285496" y="1034415"/>
                </a:lnTo>
                <a:lnTo>
                  <a:pt x="344297" y="1036955"/>
                </a:lnTo>
                <a:lnTo>
                  <a:pt x="404241" y="1038225"/>
                </a:lnTo>
                <a:lnTo>
                  <a:pt x="465328" y="1036955"/>
                </a:lnTo>
                <a:lnTo>
                  <a:pt x="524129" y="1034415"/>
                </a:lnTo>
                <a:lnTo>
                  <a:pt x="580136" y="1029208"/>
                </a:lnTo>
                <a:lnTo>
                  <a:pt x="631190" y="1022858"/>
                </a:lnTo>
                <a:lnTo>
                  <a:pt x="679577" y="1015365"/>
                </a:lnTo>
                <a:lnTo>
                  <a:pt x="721741" y="1005078"/>
                </a:lnTo>
                <a:lnTo>
                  <a:pt x="758698" y="994918"/>
                </a:lnTo>
                <a:lnTo>
                  <a:pt x="775335" y="988568"/>
                </a:lnTo>
                <a:lnTo>
                  <a:pt x="790575" y="9822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43695" y="4773504"/>
            <a:ext cx="274320" cy="2159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1250" b="1" spc="20" dirty="0">
                <a:solidFill>
                  <a:srgbClr val="FFB600"/>
                </a:solidFill>
                <a:latin typeface="Trebuchet MS"/>
                <a:cs typeface="Trebuchet MS"/>
              </a:rPr>
              <a:t>27</a:t>
            </a:fld>
            <a:endParaRPr sz="1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525" y="381000"/>
            <a:ext cx="8362950" cy="4381500"/>
          </a:xfrm>
          <a:custGeom>
            <a:avLst/>
            <a:gdLst/>
            <a:ahLst/>
            <a:cxnLst/>
            <a:rect l="l" t="t" r="r" b="b"/>
            <a:pathLst>
              <a:path w="8362950" h="4381500">
                <a:moveTo>
                  <a:pt x="7407275" y="0"/>
                </a:moveTo>
                <a:lnTo>
                  <a:pt x="387235" y="0"/>
                </a:lnTo>
                <a:lnTo>
                  <a:pt x="346405" y="1777"/>
                </a:lnTo>
                <a:lnTo>
                  <a:pt x="309079" y="7112"/>
                </a:lnTo>
                <a:lnTo>
                  <a:pt x="271792" y="17779"/>
                </a:lnTo>
                <a:lnTo>
                  <a:pt x="202526" y="46227"/>
                </a:lnTo>
                <a:lnTo>
                  <a:pt x="140334" y="88773"/>
                </a:lnTo>
                <a:lnTo>
                  <a:pt x="88811" y="140208"/>
                </a:lnTo>
                <a:lnTo>
                  <a:pt x="46189" y="202437"/>
                </a:lnTo>
                <a:lnTo>
                  <a:pt x="17779" y="271652"/>
                </a:lnTo>
                <a:lnTo>
                  <a:pt x="7111" y="308863"/>
                </a:lnTo>
                <a:lnTo>
                  <a:pt x="0" y="386969"/>
                </a:lnTo>
                <a:lnTo>
                  <a:pt x="0" y="3994480"/>
                </a:lnTo>
                <a:lnTo>
                  <a:pt x="1790" y="4035298"/>
                </a:lnTo>
                <a:lnTo>
                  <a:pt x="17779" y="4109859"/>
                </a:lnTo>
                <a:lnTo>
                  <a:pt x="46189" y="4179087"/>
                </a:lnTo>
                <a:lnTo>
                  <a:pt x="88811" y="4241241"/>
                </a:lnTo>
                <a:lnTo>
                  <a:pt x="140334" y="4292739"/>
                </a:lnTo>
                <a:lnTo>
                  <a:pt x="202526" y="4335335"/>
                </a:lnTo>
                <a:lnTo>
                  <a:pt x="271792" y="4363732"/>
                </a:lnTo>
                <a:lnTo>
                  <a:pt x="309079" y="4374388"/>
                </a:lnTo>
                <a:lnTo>
                  <a:pt x="387235" y="4381500"/>
                </a:lnTo>
                <a:lnTo>
                  <a:pt x="7975727" y="4381500"/>
                </a:lnTo>
                <a:lnTo>
                  <a:pt x="8016494" y="4379709"/>
                </a:lnTo>
                <a:lnTo>
                  <a:pt x="8091170" y="4363732"/>
                </a:lnTo>
                <a:lnTo>
                  <a:pt x="8160384" y="4335335"/>
                </a:lnTo>
                <a:lnTo>
                  <a:pt x="8222615" y="4292739"/>
                </a:lnTo>
                <a:lnTo>
                  <a:pt x="8274177" y="4241241"/>
                </a:lnTo>
                <a:lnTo>
                  <a:pt x="8316722" y="4179087"/>
                </a:lnTo>
                <a:lnTo>
                  <a:pt x="8345170" y="4109859"/>
                </a:lnTo>
                <a:lnTo>
                  <a:pt x="8355838" y="4072585"/>
                </a:lnTo>
                <a:lnTo>
                  <a:pt x="8362950" y="3994480"/>
                </a:lnTo>
                <a:lnTo>
                  <a:pt x="8362950" y="955166"/>
                </a:lnTo>
              </a:path>
            </a:pathLst>
          </a:custGeom>
          <a:ln w="19050">
            <a:solidFill>
              <a:srgbClr val="434343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5492" y="2635994"/>
            <a:ext cx="4855210" cy="1578637"/>
          </a:xfrm>
          <a:prstGeom prst="rect">
            <a:avLst/>
          </a:prstGeom>
        </p:spPr>
        <p:txBody>
          <a:bodyPr vert="horz" wrap="square" lIns="0" tIns="405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90"/>
              </a:spcBef>
            </a:pPr>
            <a:r>
              <a:rPr lang="es-ES" sz="4800" b="1" spc="135" dirty="0" err="1">
                <a:solidFill>
                  <a:srgbClr val="434343"/>
                </a:solidFill>
                <a:latin typeface="Trebuchet MS"/>
                <a:cs typeface="Trebuchet MS"/>
              </a:rPr>
              <a:t>Introduction</a:t>
            </a:r>
            <a:endParaRPr sz="4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Introduction</a:t>
            </a: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Augmented</a:t>
            </a: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eality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84108" y="0"/>
            <a:ext cx="629285" cy="1491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875" dirty="0">
                <a:solidFill>
                  <a:srgbClr val="434343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3608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525" y="381000"/>
            <a:ext cx="8362950" cy="4381500"/>
          </a:xfrm>
          <a:custGeom>
            <a:avLst/>
            <a:gdLst/>
            <a:ahLst/>
            <a:cxnLst/>
            <a:rect l="l" t="t" r="r" b="b"/>
            <a:pathLst>
              <a:path w="8362950" h="4381500">
                <a:moveTo>
                  <a:pt x="7407275" y="0"/>
                </a:moveTo>
                <a:lnTo>
                  <a:pt x="387235" y="0"/>
                </a:lnTo>
                <a:lnTo>
                  <a:pt x="346405" y="1777"/>
                </a:lnTo>
                <a:lnTo>
                  <a:pt x="309079" y="7112"/>
                </a:lnTo>
                <a:lnTo>
                  <a:pt x="271792" y="17779"/>
                </a:lnTo>
                <a:lnTo>
                  <a:pt x="202526" y="46227"/>
                </a:lnTo>
                <a:lnTo>
                  <a:pt x="140334" y="88773"/>
                </a:lnTo>
                <a:lnTo>
                  <a:pt x="88811" y="140208"/>
                </a:lnTo>
                <a:lnTo>
                  <a:pt x="46189" y="202437"/>
                </a:lnTo>
                <a:lnTo>
                  <a:pt x="17779" y="271652"/>
                </a:lnTo>
                <a:lnTo>
                  <a:pt x="7111" y="308863"/>
                </a:lnTo>
                <a:lnTo>
                  <a:pt x="0" y="386969"/>
                </a:lnTo>
                <a:lnTo>
                  <a:pt x="0" y="3994480"/>
                </a:lnTo>
                <a:lnTo>
                  <a:pt x="1790" y="4035298"/>
                </a:lnTo>
                <a:lnTo>
                  <a:pt x="17779" y="4109859"/>
                </a:lnTo>
                <a:lnTo>
                  <a:pt x="46189" y="4179087"/>
                </a:lnTo>
                <a:lnTo>
                  <a:pt x="88811" y="4241241"/>
                </a:lnTo>
                <a:lnTo>
                  <a:pt x="140334" y="4292739"/>
                </a:lnTo>
                <a:lnTo>
                  <a:pt x="202526" y="4335335"/>
                </a:lnTo>
                <a:lnTo>
                  <a:pt x="271792" y="4363732"/>
                </a:lnTo>
                <a:lnTo>
                  <a:pt x="309079" y="4374388"/>
                </a:lnTo>
                <a:lnTo>
                  <a:pt x="387235" y="4381500"/>
                </a:lnTo>
                <a:lnTo>
                  <a:pt x="7975727" y="4381500"/>
                </a:lnTo>
                <a:lnTo>
                  <a:pt x="8016494" y="4379709"/>
                </a:lnTo>
                <a:lnTo>
                  <a:pt x="8091170" y="4363732"/>
                </a:lnTo>
                <a:lnTo>
                  <a:pt x="8160384" y="4335335"/>
                </a:lnTo>
                <a:lnTo>
                  <a:pt x="8222615" y="4292739"/>
                </a:lnTo>
                <a:lnTo>
                  <a:pt x="8274177" y="4241241"/>
                </a:lnTo>
                <a:lnTo>
                  <a:pt x="8316722" y="4179087"/>
                </a:lnTo>
                <a:lnTo>
                  <a:pt x="8345170" y="4109859"/>
                </a:lnTo>
                <a:lnTo>
                  <a:pt x="8355838" y="4072585"/>
                </a:lnTo>
                <a:lnTo>
                  <a:pt x="8362950" y="3994480"/>
                </a:lnTo>
                <a:lnTo>
                  <a:pt x="8362950" y="955166"/>
                </a:lnTo>
              </a:path>
            </a:pathLst>
          </a:custGeom>
          <a:ln w="19050">
            <a:solidFill>
              <a:srgbClr val="434343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5492" y="2635994"/>
            <a:ext cx="6702108" cy="1578637"/>
          </a:xfrm>
          <a:prstGeom prst="rect">
            <a:avLst/>
          </a:prstGeom>
        </p:spPr>
        <p:txBody>
          <a:bodyPr vert="horz" wrap="square" lIns="0" tIns="405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90"/>
              </a:spcBef>
            </a:pPr>
            <a:r>
              <a:rPr lang="es-ES" sz="4800" b="1" spc="135" dirty="0" err="1">
                <a:solidFill>
                  <a:srgbClr val="434343"/>
                </a:solidFill>
                <a:latin typeface="Trebuchet MS"/>
                <a:cs typeface="Trebuchet MS"/>
              </a:rPr>
              <a:t>What</a:t>
            </a:r>
            <a:r>
              <a:rPr lang="es-ES" sz="4800" b="1" spc="13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es-ES" sz="4800" b="1" spc="135" dirty="0" err="1">
                <a:solidFill>
                  <a:srgbClr val="434343"/>
                </a:solidFill>
                <a:latin typeface="Trebuchet MS"/>
                <a:cs typeface="Trebuchet MS"/>
              </a:rPr>
              <a:t>is</a:t>
            </a:r>
            <a:r>
              <a:rPr lang="es-ES" sz="4800" b="1" spc="135" dirty="0">
                <a:solidFill>
                  <a:srgbClr val="434343"/>
                </a:solidFill>
                <a:latin typeface="Trebuchet MS"/>
                <a:cs typeface="Trebuchet MS"/>
              </a:rPr>
              <a:t> AR?</a:t>
            </a:r>
            <a:endParaRPr sz="4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Basic </a:t>
            </a: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concepts</a:t>
            </a: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 and </a:t>
            </a: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caracteristics</a:t>
            </a: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Augmented</a:t>
            </a: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eality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84108" y="0"/>
            <a:ext cx="629285" cy="1491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s-ES" spc="-875" dirty="0">
                <a:solidFill>
                  <a:srgbClr val="434343"/>
                </a:solidFill>
              </a:rPr>
              <a:t>2</a:t>
            </a:r>
            <a:endParaRPr spc="-875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2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525" y="381000"/>
            <a:ext cx="8362950" cy="4381500"/>
          </a:xfrm>
          <a:custGeom>
            <a:avLst/>
            <a:gdLst/>
            <a:ahLst/>
            <a:cxnLst/>
            <a:rect l="l" t="t" r="r" b="b"/>
            <a:pathLst>
              <a:path w="8362950" h="4381500">
                <a:moveTo>
                  <a:pt x="7407275" y="0"/>
                </a:moveTo>
                <a:lnTo>
                  <a:pt x="387235" y="0"/>
                </a:lnTo>
                <a:lnTo>
                  <a:pt x="346405" y="1777"/>
                </a:lnTo>
                <a:lnTo>
                  <a:pt x="309079" y="7112"/>
                </a:lnTo>
                <a:lnTo>
                  <a:pt x="271792" y="17779"/>
                </a:lnTo>
                <a:lnTo>
                  <a:pt x="202526" y="46227"/>
                </a:lnTo>
                <a:lnTo>
                  <a:pt x="140334" y="88773"/>
                </a:lnTo>
                <a:lnTo>
                  <a:pt x="88811" y="140208"/>
                </a:lnTo>
                <a:lnTo>
                  <a:pt x="46189" y="202437"/>
                </a:lnTo>
                <a:lnTo>
                  <a:pt x="17779" y="271652"/>
                </a:lnTo>
                <a:lnTo>
                  <a:pt x="7111" y="308863"/>
                </a:lnTo>
                <a:lnTo>
                  <a:pt x="0" y="386969"/>
                </a:lnTo>
                <a:lnTo>
                  <a:pt x="0" y="3994480"/>
                </a:lnTo>
                <a:lnTo>
                  <a:pt x="1790" y="4035298"/>
                </a:lnTo>
                <a:lnTo>
                  <a:pt x="17779" y="4109859"/>
                </a:lnTo>
                <a:lnTo>
                  <a:pt x="46189" y="4179087"/>
                </a:lnTo>
                <a:lnTo>
                  <a:pt x="88811" y="4241241"/>
                </a:lnTo>
                <a:lnTo>
                  <a:pt x="140334" y="4292739"/>
                </a:lnTo>
                <a:lnTo>
                  <a:pt x="202526" y="4335335"/>
                </a:lnTo>
                <a:lnTo>
                  <a:pt x="271792" y="4363732"/>
                </a:lnTo>
                <a:lnTo>
                  <a:pt x="309079" y="4374388"/>
                </a:lnTo>
                <a:lnTo>
                  <a:pt x="387235" y="4381500"/>
                </a:lnTo>
                <a:lnTo>
                  <a:pt x="7975727" y="4381500"/>
                </a:lnTo>
                <a:lnTo>
                  <a:pt x="8016494" y="4379709"/>
                </a:lnTo>
                <a:lnTo>
                  <a:pt x="8091170" y="4363732"/>
                </a:lnTo>
                <a:lnTo>
                  <a:pt x="8160384" y="4335335"/>
                </a:lnTo>
                <a:lnTo>
                  <a:pt x="8222615" y="4292739"/>
                </a:lnTo>
                <a:lnTo>
                  <a:pt x="8274177" y="4241241"/>
                </a:lnTo>
                <a:lnTo>
                  <a:pt x="8316722" y="4179087"/>
                </a:lnTo>
                <a:lnTo>
                  <a:pt x="8345170" y="4109859"/>
                </a:lnTo>
                <a:lnTo>
                  <a:pt x="8355838" y="4072585"/>
                </a:lnTo>
                <a:lnTo>
                  <a:pt x="8362950" y="3994480"/>
                </a:lnTo>
                <a:lnTo>
                  <a:pt x="8362950" y="955166"/>
                </a:lnTo>
              </a:path>
            </a:pathLst>
          </a:custGeom>
          <a:ln w="19050">
            <a:solidFill>
              <a:srgbClr val="434343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5492" y="2635994"/>
            <a:ext cx="6702108" cy="1578637"/>
          </a:xfrm>
          <a:prstGeom prst="rect">
            <a:avLst/>
          </a:prstGeom>
        </p:spPr>
        <p:txBody>
          <a:bodyPr vert="horz" wrap="square" lIns="0" tIns="405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90"/>
              </a:spcBef>
            </a:pPr>
            <a:r>
              <a:rPr lang="es-ES" sz="4800" b="1" spc="135" dirty="0" err="1">
                <a:solidFill>
                  <a:srgbClr val="434343"/>
                </a:solidFill>
                <a:latin typeface="Trebuchet MS"/>
                <a:cs typeface="Trebuchet MS"/>
              </a:rPr>
              <a:t>Types</a:t>
            </a:r>
            <a:r>
              <a:rPr lang="es-ES" sz="4800" b="1" spc="13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es-ES" sz="4800" b="1" spc="135" dirty="0" err="1">
                <a:solidFill>
                  <a:srgbClr val="434343"/>
                </a:solidFill>
                <a:latin typeface="Trebuchet MS"/>
                <a:cs typeface="Trebuchet MS"/>
              </a:rPr>
              <a:t>of</a:t>
            </a:r>
            <a:r>
              <a:rPr lang="es-ES" sz="4800" b="1" spc="135" dirty="0">
                <a:solidFill>
                  <a:srgbClr val="434343"/>
                </a:solidFill>
                <a:latin typeface="Trebuchet MS"/>
                <a:cs typeface="Trebuchet MS"/>
              </a:rPr>
              <a:t> AR</a:t>
            </a:r>
            <a:endParaRPr sz="4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Basic </a:t>
            </a: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Augmented</a:t>
            </a: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eality</a:t>
            </a: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exist</a:t>
            </a: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nowadays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84108" y="0"/>
            <a:ext cx="629285" cy="1491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s-ES" spc="-875" dirty="0">
                <a:solidFill>
                  <a:srgbClr val="434343"/>
                </a:solidFill>
              </a:rPr>
              <a:t>3</a:t>
            </a:r>
            <a:endParaRPr spc="-875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325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525" y="381000"/>
            <a:ext cx="8362950" cy="4381500"/>
          </a:xfrm>
          <a:custGeom>
            <a:avLst/>
            <a:gdLst/>
            <a:ahLst/>
            <a:cxnLst/>
            <a:rect l="l" t="t" r="r" b="b"/>
            <a:pathLst>
              <a:path w="8362950" h="4381500">
                <a:moveTo>
                  <a:pt x="7407275" y="0"/>
                </a:moveTo>
                <a:lnTo>
                  <a:pt x="387235" y="0"/>
                </a:lnTo>
                <a:lnTo>
                  <a:pt x="346405" y="1777"/>
                </a:lnTo>
                <a:lnTo>
                  <a:pt x="309079" y="7112"/>
                </a:lnTo>
                <a:lnTo>
                  <a:pt x="271792" y="17779"/>
                </a:lnTo>
                <a:lnTo>
                  <a:pt x="202526" y="46227"/>
                </a:lnTo>
                <a:lnTo>
                  <a:pt x="140334" y="88773"/>
                </a:lnTo>
                <a:lnTo>
                  <a:pt x="88811" y="140208"/>
                </a:lnTo>
                <a:lnTo>
                  <a:pt x="46189" y="202437"/>
                </a:lnTo>
                <a:lnTo>
                  <a:pt x="17779" y="271652"/>
                </a:lnTo>
                <a:lnTo>
                  <a:pt x="7111" y="308863"/>
                </a:lnTo>
                <a:lnTo>
                  <a:pt x="0" y="386969"/>
                </a:lnTo>
                <a:lnTo>
                  <a:pt x="0" y="3994480"/>
                </a:lnTo>
                <a:lnTo>
                  <a:pt x="1790" y="4035298"/>
                </a:lnTo>
                <a:lnTo>
                  <a:pt x="17779" y="4109859"/>
                </a:lnTo>
                <a:lnTo>
                  <a:pt x="46189" y="4179087"/>
                </a:lnTo>
                <a:lnTo>
                  <a:pt x="88811" y="4241241"/>
                </a:lnTo>
                <a:lnTo>
                  <a:pt x="140334" y="4292739"/>
                </a:lnTo>
                <a:lnTo>
                  <a:pt x="202526" y="4335335"/>
                </a:lnTo>
                <a:lnTo>
                  <a:pt x="271792" y="4363732"/>
                </a:lnTo>
                <a:lnTo>
                  <a:pt x="309079" y="4374388"/>
                </a:lnTo>
                <a:lnTo>
                  <a:pt x="387235" y="4381500"/>
                </a:lnTo>
                <a:lnTo>
                  <a:pt x="7975727" y="4381500"/>
                </a:lnTo>
                <a:lnTo>
                  <a:pt x="8016494" y="4379709"/>
                </a:lnTo>
                <a:lnTo>
                  <a:pt x="8091170" y="4363732"/>
                </a:lnTo>
                <a:lnTo>
                  <a:pt x="8160384" y="4335335"/>
                </a:lnTo>
                <a:lnTo>
                  <a:pt x="8222615" y="4292739"/>
                </a:lnTo>
                <a:lnTo>
                  <a:pt x="8274177" y="4241241"/>
                </a:lnTo>
                <a:lnTo>
                  <a:pt x="8316722" y="4179087"/>
                </a:lnTo>
                <a:lnTo>
                  <a:pt x="8345170" y="4109859"/>
                </a:lnTo>
                <a:lnTo>
                  <a:pt x="8355838" y="4072585"/>
                </a:lnTo>
                <a:lnTo>
                  <a:pt x="8362950" y="3994480"/>
                </a:lnTo>
                <a:lnTo>
                  <a:pt x="8362950" y="955166"/>
                </a:lnTo>
              </a:path>
            </a:pathLst>
          </a:custGeom>
          <a:ln w="19050">
            <a:solidFill>
              <a:srgbClr val="434343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5492" y="2635994"/>
            <a:ext cx="6702108" cy="1578637"/>
          </a:xfrm>
          <a:prstGeom prst="rect">
            <a:avLst/>
          </a:prstGeom>
        </p:spPr>
        <p:txBody>
          <a:bodyPr vert="horz" wrap="square" lIns="0" tIns="405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90"/>
              </a:spcBef>
            </a:pPr>
            <a:r>
              <a:rPr lang="es-ES" sz="4800" b="1" spc="135" dirty="0">
                <a:solidFill>
                  <a:srgbClr val="434343"/>
                </a:solidFill>
                <a:latin typeface="Trebuchet MS"/>
                <a:cs typeface="Trebuchet MS"/>
              </a:rPr>
              <a:t>AR in </a:t>
            </a:r>
            <a:r>
              <a:rPr lang="es-ES" sz="4800" b="1" spc="135" dirty="0" err="1">
                <a:solidFill>
                  <a:srgbClr val="434343"/>
                </a:solidFill>
                <a:latin typeface="Trebuchet MS"/>
                <a:cs typeface="Trebuchet MS"/>
              </a:rPr>
              <a:t>the</a:t>
            </a:r>
            <a:r>
              <a:rPr lang="es-ES" sz="4800" b="1" spc="135" dirty="0">
                <a:solidFill>
                  <a:srgbClr val="434343"/>
                </a:solidFill>
                <a:latin typeface="Trebuchet MS"/>
                <a:cs typeface="Trebuchet MS"/>
              </a:rPr>
              <a:t> car </a:t>
            </a:r>
            <a:r>
              <a:rPr lang="es-ES" sz="4800" b="1" spc="135" dirty="0" err="1">
                <a:solidFill>
                  <a:srgbClr val="434343"/>
                </a:solidFill>
                <a:latin typeface="Trebuchet MS"/>
                <a:cs typeface="Trebuchet MS"/>
              </a:rPr>
              <a:t>industry</a:t>
            </a:r>
            <a:endParaRPr sz="4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lang="es-ES" sz="18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s-ES" sz="1800" b="1" spc="75" dirty="0" err="1">
                <a:solidFill>
                  <a:srgbClr val="FFFFFF"/>
                </a:solidFill>
                <a:latin typeface="Trebuchet MS"/>
                <a:cs typeface="Trebuchet MS"/>
              </a:rPr>
              <a:t>nowadays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84108" y="0"/>
            <a:ext cx="629285" cy="1491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s-ES" spc="-875" dirty="0">
                <a:solidFill>
                  <a:srgbClr val="434343"/>
                </a:solidFill>
              </a:rPr>
              <a:t>4</a:t>
            </a:r>
            <a:endParaRPr spc="-875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698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712" y="943864"/>
            <a:ext cx="6665595" cy="845424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45"/>
              </a:spcBef>
            </a:pPr>
            <a:r>
              <a:rPr lang="es-ES" sz="5750" spc="185" dirty="0">
                <a:solidFill>
                  <a:srgbClr val="434343"/>
                </a:solidFill>
              </a:rPr>
              <a:t>AR </a:t>
            </a:r>
            <a:r>
              <a:rPr lang="es-ES" sz="5750" spc="185" dirty="0" err="1">
                <a:solidFill>
                  <a:srgbClr val="434343"/>
                </a:solidFill>
              </a:rPr>
              <a:t>used</a:t>
            </a:r>
            <a:r>
              <a:rPr lang="es-ES" sz="5750" spc="185" dirty="0">
                <a:solidFill>
                  <a:srgbClr val="434343"/>
                </a:solidFill>
              </a:rPr>
              <a:t> </a:t>
            </a:r>
            <a:r>
              <a:rPr lang="es-ES" sz="5750" spc="204" dirty="0"/>
              <a:t>NOW</a:t>
            </a:r>
            <a:endParaRPr sz="5750" dirty="0"/>
          </a:p>
        </p:txBody>
      </p:sp>
      <p:sp>
        <p:nvSpPr>
          <p:cNvPr id="3" name="object 3"/>
          <p:cNvSpPr txBox="1"/>
          <p:nvPr/>
        </p:nvSpPr>
        <p:spPr>
          <a:xfrm>
            <a:off x="762000" y="2347638"/>
            <a:ext cx="2503488" cy="1178528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lang="es-ES" sz="1400" b="1" spc="55" dirty="0" err="1">
                <a:solidFill>
                  <a:srgbClr val="FFB600"/>
                </a:solidFill>
                <a:latin typeface="Trebuchet MS"/>
                <a:cs typeface="Trebuchet MS"/>
              </a:rPr>
              <a:t>Inside</a:t>
            </a:r>
            <a:endParaRPr sz="1400" dirty="0">
              <a:latin typeface="Trebuchet MS"/>
              <a:cs typeface="Trebuchet MS"/>
            </a:endParaRPr>
          </a:p>
          <a:p>
            <a:pPr marL="127000" indent="-114935">
              <a:lnSpc>
                <a:spcPct val="100000"/>
              </a:lnSpc>
              <a:spcBef>
                <a:spcPts val="575"/>
              </a:spcBef>
              <a:buChar char="-"/>
              <a:tabLst>
                <a:tab pos="127635" algn="l"/>
              </a:tabLst>
            </a:pPr>
            <a:r>
              <a:rPr lang="es-ES" sz="1400" b="1" spc="40" dirty="0" err="1">
                <a:solidFill>
                  <a:srgbClr val="666666"/>
                </a:solidFill>
                <a:latin typeface="Trebuchet MS"/>
                <a:cs typeface="Trebuchet MS"/>
              </a:rPr>
              <a:t>Navigation</a:t>
            </a:r>
            <a:r>
              <a:rPr lang="es-ES" sz="1400" b="1" spc="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lang="es-ES" sz="1400" b="1" spc="40" dirty="0" err="1">
                <a:solidFill>
                  <a:srgbClr val="666666"/>
                </a:solidFill>
                <a:latin typeface="Trebuchet MS"/>
                <a:cs typeface="Trebuchet MS"/>
              </a:rPr>
              <a:t>Systems</a:t>
            </a:r>
            <a:endParaRPr lang="es-ES" sz="1400" b="1" spc="40" dirty="0">
              <a:solidFill>
                <a:srgbClr val="666666"/>
              </a:solidFill>
              <a:latin typeface="Trebuchet MS"/>
              <a:cs typeface="Trebuchet MS"/>
            </a:endParaRPr>
          </a:p>
          <a:p>
            <a:pPr marL="127000" indent="-114935">
              <a:lnSpc>
                <a:spcPct val="100000"/>
              </a:lnSpc>
              <a:spcBef>
                <a:spcPts val="575"/>
              </a:spcBef>
              <a:buChar char="-"/>
              <a:tabLst>
                <a:tab pos="127635" algn="l"/>
              </a:tabLst>
            </a:pPr>
            <a:r>
              <a:rPr lang="es-ES" sz="1400" b="1" spc="40" dirty="0">
                <a:solidFill>
                  <a:srgbClr val="666666"/>
                </a:solidFill>
                <a:latin typeface="Trebuchet MS"/>
                <a:cs typeface="Trebuchet MS"/>
              </a:rPr>
              <a:t>Basic </a:t>
            </a:r>
            <a:r>
              <a:rPr lang="es-ES" sz="1400" b="1" spc="40" dirty="0" err="1">
                <a:solidFill>
                  <a:srgbClr val="666666"/>
                </a:solidFill>
                <a:latin typeface="Trebuchet MS"/>
                <a:cs typeface="Trebuchet MS"/>
              </a:rPr>
              <a:t>Dashboard</a:t>
            </a:r>
            <a:endParaRPr lang="es-ES" sz="1400" b="1" spc="40" dirty="0">
              <a:solidFill>
                <a:srgbClr val="666666"/>
              </a:solidFill>
              <a:latin typeface="Trebuchet MS"/>
              <a:cs typeface="Trebuchet MS"/>
            </a:endParaRPr>
          </a:p>
          <a:p>
            <a:pPr marL="127000" indent="-114935">
              <a:lnSpc>
                <a:spcPct val="100000"/>
              </a:lnSpc>
              <a:spcBef>
                <a:spcPts val="575"/>
              </a:spcBef>
              <a:buChar char="-"/>
              <a:tabLst>
                <a:tab pos="127635" algn="l"/>
              </a:tabLst>
            </a:pPr>
            <a:r>
              <a:rPr lang="es-ES" sz="1400" b="1" spc="40" dirty="0" err="1">
                <a:solidFill>
                  <a:srgbClr val="666666"/>
                </a:solidFill>
                <a:latin typeface="Trebuchet MS"/>
                <a:cs typeface="Trebuchet MS"/>
              </a:rPr>
              <a:t>Heads</a:t>
            </a:r>
            <a:r>
              <a:rPr lang="es-ES" sz="1400" b="1" spc="40" dirty="0">
                <a:solidFill>
                  <a:srgbClr val="666666"/>
                </a:solidFill>
                <a:latin typeface="Trebuchet MS"/>
                <a:cs typeface="Trebuchet MS"/>
              </a:rPr>
              <a:t>-up </a:t>
            </a:r>
            <a:r>
              <a:rPr lang="es-ES" sz="1400" b="1" spc="40" dirty="0" err="1">
                <a:solidFill>
                  <a:srgbClr val="666666"/>
                </a:solidFill>
                <a:latin typeface="Trebuchet MS"/>
                <a:cs typeface="Trebuchet MS"/>
              </a:rPr>
              <a:t>displays</a:t>
            </a:r>
            <a:r>
              <a:rPr lang="es-ES" sz="1400" b="1" spc="40" dirty="0">
                <a:solidFill>
                  <a:srgbClr val="666666"/>
                </a:solidFill>
                <a:latin typeface="Trebuchet MS"/>
                <a:cs typeface="Trebuchet MS"/>
              </a:rPr>
              <a:t> (HUD)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52800" y="2341517"/>
            <a:ext cx="3160174" cy="114525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lang="es-ES" sz="1400" b="1" spc="25" dirty="0" err="1">
                <a:solidFill>
                  <a:srgbClr val="FFB600"/>
                </a:solidFill>
                <a:latin typeface="Trebuchet MS"/>
                <a:cs typeface="Trebuchet MS"/>
              </a:rPr>
              <a:t>Customer</a:t>
            </a:r>
            <a:r>
              <a:rPr lang="es-ES" sz="1400" b="1" spc="25" dirty="0">
                <a:solidFill>
                  <a:srgbClr val="FFB600"/>
                </a:solidFill>
                <a:latin typeface="Trebuchet MS"/>
                <a:cs typeface="Trebuchet MS"/>
              </a:rPr>
              <a:t> service</a:t>
            </a:r>
            <a:endParaRPr sz="1400" dirty="0">
              <a:latin typeface="Trebuchet MS"/>
              <a:cs typeface="Trebuchet MS"/>
            </a:endParaRPr>
          </a:p>
          <a:p>
            <a:pPr marL="12700" marR="5080">
              <a:lnSpc>
                <a:spcPct val="102899"/>
              </a:lnSpc>
              <a:spcBef>
                <a:spcPts val="525"/>
              </a:spcBef>
              <a:buChar char="-"/>
              <a:tabLst>
                <a:tab pos="127635" algn="l"/>
              </a:tabLst>
            </a:pPr>
            <a:r>
              <a:rPr lang="es-ES" sz="1400" b="1" spc="145" dirty="0">
                <a:solidFill>
                  <a:srgbClr val="666666"/>
                </a:solidFill>
                <a:latin typeface="Trebuchet MS"/>
                <a:cs typeface="Trebuchet MS"/>
              </a:rPr>
              <a:t> Interactive </a:t>
            </a:r>
            <a:r>
              <a:rPr lang="es-ES" sz="1400" b="1" spc="145" dirty="0" err="1">
                <a:solidFill>
                  <a:srgbClr val="666666"/>
                </a:solidFill>
                <a:latin typeface="Trebuchet MS"/>
                <a:cs typeface="Trebuchet MS"/>
              </a:rPr>
              <a:t>presentations</a:t>
            </a:r>
            <a:endParaRPr lang="es-ES" sz="1400" b="1" spc="145" dirty="0">
              <a:solidFill>
                <a:srgbClr val="666666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02899"/>
              </a:lnSpc>
              <a:spcBef>
                <a:spcPts val="525"/>
              </a:spcBef>
              <a:buChar char="-"/>
              <a:tabLst>
                <a:tab pos="127635" algn="l"/>
              </a:tabLst>
            </a:pPr>
            <a:r>
              <a:rPr lang="es-ES" sz="1400" b="1" spc="145" dirty="0">
                <a:solidFill>
                  <a:srgbClr val="666666"/>
                </a:solidFill>
                <a:latin typeface="Trebuchet MS"/>
                <a:cs typeface="Trebuchet MS"/>
              </a:rPr>
              <a:t> Car </a:t>
            </a:r>
            <a:r>
              <a:rPr lang="es-ES" sz="1400" b="1" spc="145" dirty="0" err="1">
                <a:solidFill>
                  <a:srgbClr val="666666"/>
                </a:solidFill>
                <a:latin typeface="Trebuchet MS"/>
                <a:cs typeface="Trebuchet MS"/>
              </a:rPr>
              <a:t>customization</a:t>
            </a:r>
            <a:endParaRPr lang="es-ES" sz="1400" b="1" spc="145" dirty="0">
              <a:solidFill>
                <a:srgbClr val="666666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02899"/>
              </a:lnSpc>
              <a:spcBef>
                <a:spcPts val="525"/>
              </a:spcBef>
              <a:buChar char="-"/>
              <a:tabLst>
                <a:tab pos="127635" algn="l"/>
              </a:tabLst>
            </a:pPr>
            <a:r>
              <a:rPr lang="es-ES" sz="1400" b="1" spc="145" dirty="0">
                <a:solidFill>
                  <a:srgbClr val="666666"/>
                </a:solidFill>
                <a:latin typeface="Trebuchet MS"/>
                <a:cs typeface="Trebuchet MS"/>
              </a:rPr>
              <a:t> Virtual guides/showrooms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172200" y="2343150"/>
            <a:ext cx="2503488" cy="1101584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lang="es-ES" sz="1400" b="1" spc="20" dirty="0" err="1">
                <a:solidFill>
                  <a:srgbClr val="FFB600"/>
                </a:solidFill>
                <a:latin typeface="Trebuchet MS"/>
                <a:cs typeface="Trebuchet MS"/>
              </a:rPr>
              <a:t>Manufacturing</a:t>
            </a:r>
            <a:endParaRPr sz="1400" dirty="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575"/>
              </a:spcBef>
              <a:buFontTx/>
              <a:buChar char="-"/>
              <a:tabLst>
                <a:tab pos="127000" algn="l"/>
              </a:tabLst>
            </a:pPr>
            <a:r>
              <a:rPr lang="es-ES" sz="1400" b="1" spc="145" dirty="0" err="1">
                <a:solidFill>
                  <a:srgbClr val="666666"/>
                </a:solidFill>
                <a:latin typeface="Trebuchet MS"/>
                <a:cs typeface="Trebuchet MS"/>
              </a:rPr>
              <a:t>Prototyping</a:t>
            </a:r>
            <a:r>
              <a:rPr lang="es-ES" sz="1400" b="1" spc="145" dirty="0">
                <a:solidFill>
                  <a:srgbClr val="666666"/>
                </a:solidFill>
                <a:latin typeface="Trebuchet MS"/>
                <a:cs typeface="Trebuchet MS"/>
              </a:rPr>
              <a:t> and testing</a:t>
            </a:r>
          </a:p>
          <a:p>
            <a:pPr marL="298450" indent="-285750">
              <a:lnSpc>
                <a:spcPct val="100000"/>
              </a:lnSpc>
              <a:spcBef>
                <a:spcPts val="575"/>
              </a:spcBef>
              <a:buFontTx/>
              <a:buChar char="-"/>
              <a:tabLst>
                <a:tab pos="127000" algn="l"/>
              </a:tabLst>
            </a:pP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58150" y="295275"/>
            <a:ext cx="790575" cy="790575"/>
          </a:xfrm>
          <a:custGeom>
            <a:avLst/>
            <a:gdLst/>
            <a:ahLst/>
            <a:cxnLst/>
            <a:rect l="l" t="t" r="r" b="b"/>
            <a:pathLst>
              <a:path w="790575" h="790575">
                <a:moveTo>
                  <a:pt x="678815" y="0"/>
                </a:moveTo>
                <a:lnTo>
                  <a:pt x="633222" y="18034"/>
                </a:lnTo>
                <a:lnTo>
                  <a:pt x="612775" y="58927"/>
                </a:lnTo>
                <a:lnTo>
                  <a:pt x="609092" y="69723"/>
                </a:lnTo>
                <a:lnTo>
                  <a:pt x="579120" y="111760"/>
                </a:lnTo>
                <a:lnTo>
                  <a:pt x="546607" y="127380"/>
                </a:lnTo>
                <a:lnTo>
                  <a:pt x="537082" y="127380"/>
                </a:lnTo>
                <a:lnTo>
                  <a:pt x="528701" y="124967"/>
                </a:lnTo>
                <a:lnTo>
                  <a:pt x="511809" y="112902"/>
                </a:lnTo>
                <a:lnTo>
                  <a:pt x="495046" y="93725"/>
                </a:lnTo>
                <a:lnTo>
                  <a:pt x="477011" y="69723"/>
                </a:lnTo>
                <a:lnTo>
                  <a:pt x="443356" y="28828"/>
                </a:lnTo>
                <a:lnTo>
                  <a:pt x="413257" y="3555"/>
                </a:lnTo>
                <a:lnTo>
                  <a:pt x="395350" y="0"/>
                </a:lnTo>
                <a:lnTo>
                  <a:pt x="390525" y="1142"/>
                </a:lnTo>
                <a:lnTo>
                  <a:pt x="383285" y="4825"/>
                </a:lnTo>
                <a:lnTo>
                  <a:pt x="360425" y="18034"/>
                </a:lnTo>
                <a:lnTo>
                  <a:pt x="347218" y="26415"/>
                </a:lnTo>
                <a:lnTo>
                  <a:pt x="332867" y="37211"/>
                </a:lnTo>
                <a:lnTo>
                  <a:pt x="317119" y="48005"/>
                </a:lnTo>
                <a:lnTo>
                  <a:pt x="289559" y="74422"/>
                </a:lnTo>
                <a:lnTo>
                  <a:pt x="264286" y="110489"/>
                </a:lnTo>
                <a:lnTo>
                  <a:pt x="261874" y="118999"/>
                </a:lnTo>
                <a:lnTo>
                  <a:pt x="259588" y="126111"/>
                </a:lnTo>
                <a:lnTo>
                  <a:pt x="258318" y="133350"/>
                </a:lnTo>
                <a:lnTo>
                  <a:pt x="258318" y="140588"/>
                </a:lnTo>
                <a:lnTo>
                  <a:pt x="276351" y="177800"/>
                </a:lnTo>
                <a:lnTo>
                  <a:pt x="326771" y="199389"/>
                </a:lnTo>
                <a:lnTo>
                  <a:pt x="337693" y="204215"/>
                </a:lnTo>
                <a:lnTo>
                  <a:pt x="370077" y="237871"/>
                </a:lnTo>
                <a:lnTo>
                  <a:pt x="374903" y="264287"/>
                </a:lnTo>
                <a:lnTo>
                  <a:pt x="373633" y="273938"/>
                </a:lnTo>
                <a:lnTo>
                  <a:pt x="372491" y="284734"/>
                </a:lnTo>
                <a:lnTo>
                  <a:pt x="354456" y="323214"/>
                </a:lnTo>
                <a:lnTo>
                  <a:pt x="323215" y="354457"/>
                </a:lnTo>
                <a:lnTo>
                  <a:pt x="314832" y="359283"/>
                </a:lnTo>
                <a:lnTo>
                  <a:pt x="305180" y="365251"/>
                </a:lnTo>
                <a:lnTo>
                  <a:pt x="295528" y="368808"/>
                </a:lnTo>
                <a:lnTo>
                  <a:pt x="284733" y="372490"/>
                </a:lnTo>
                <a:lnTo>
                  <a:pt x="273939" y="373634"/>
                </a:lnTo>
                <a:lnTo>
                  <a:pt x="264286" y="374903"/>
                </a:lnTo>
                <a:lnTo>
                  <a:pt x="227075" y="365251"/>
                </a:lnTo>
                <a:lnTo>
                  <a:pt x="195833" y="314833"/>
                </a:lnTo>
                <a:lnTo>
                  <a:pt x="193421" y="305180"/>
                </a:lnTo>
                <a:lnTo>
                  <a:pt x="189865" y="295528"/>
                </a:lnTo>
                <a:lnTo>
                  <a:pt x="163449" y="265557"/>
                </a:lnTo>
                <a:lnTo>
                  <a:pt x="140589" y="258317"/>
                </a:lnTo>
                <a:lnTo>
                  <a:pt x="133350" y="258317"/>
                </a:lnTo>
                <a:lnTo>
                  <a:pt x="126110" y="259461"/>
                </a:lnTo>
                <a:lnTo>
                  <a:pt x="118999" y="261874"/>
                </a:lnTo>
                <a:lnTo>
                  <a:pt x="110617" y="264287"/>
                </a:lnTo>
                <a:lnTo>
                  <a:pt x="74549" y="289560"/>
                </a:lnTo>
                <a:lnTo>
                  <a:pt x="48132" y="317246"/>
                </a:lnTo>
                <a:lnTo>
                  <a:pt x="37338" y="332739"/>
                </a:lnTo>
                <a:lnTo>
                  <a:pt x="26416" y="347217"/>
                </a:lnTo>
                <a:lnTo>
                  <a:pt x="18033" y="360425"/>
                </a:lnTo>
                <a:lnTo>
                  <a:pt x="4825" y="383286"/>
                </a:lnTo>
                <a:lnTo>
                  <a:pt x="1270" y="390525"/>
                </a:lnTo>
                <a:lnTo>
                  <a:pt x="0" y="395224"/>
                </a:lnTo>
                <a:lnTo>
                  <a:pt x="1270" y="404875"/>
                </a:lnTo>
                <a:lnTo>
                  <a:pt x="28828" y="443357"/>
                </a:lnTo>
                <a:lnTo>
                  <a:pt x="69723" y="477012"/>
                </a:lnTo>
                <a:lnTo>
                  <a:pt x="93725" y="494919"/>
                </a:lnTo>
                <a:lnTo>
                  <a:pt x="113029" y="511810"/>
                </a:lnTo>
                <a:lnTo>
                  <a:pt x="124968" y="528574"/>
                </a:lnTo>
                <a:lnTo>
                  <a:pt x="127380" y="537083"/>
                </a:lnTo>
                <a:lnTo>
                  <a:pt x="127380" y="546735"/>
                </a:lnTo>
                <a:lnTo>
                  <a:pt x="90170" y="600710"/>
                </a:lnTo>
                <a:lnTo>
                  <a:pt x="49275" y="613917"/>
                </a:lnTo>
                <a:lnTo>
                  <a:pt x="38480" y="618744"/>
                </a:lnTo>
                <a:lnTo>
                  <a:pt x="4825" y="653541"/>
                </a:lnTo>
                <a:lnTo>
                  <a:pt x="0" y="678814"/>
                </a:lnTo>
                <a:lnTo>
                  <a:pt x="2413" y="700404"/>
                </a:lnTo>
                <a:lnTo>
                  <a:pt x="21590" y="738886"/>
                </a:lnTo>
                <a:lnTo>
                  <a:pt x="51689" y="768985"/>
                </a:lnTo>
                <a:lnTo>
                  <a:pt x="91313" y="788162"/>
                </a:lnTo>
                <a:lnTo>
                  <a:pt x="111759" y="790575"/>
                </a:lnTo>
                <a:lnTo>
                  <a:pt x="124968" y="789304"/>
                </a:lnTo>
                <a:lnTo>
                  <a:pt x="165861" y="762888"/>
                </a:lnTo>
                <a:lnTo>
                  <a:pt x="177800" y="731647"/>
                </a:lnTo>
                <a:lnTo>
                  <a:pt x="181482" y="720851"/>
                </a:lnTo>
                <a:lnTo>
                  <a:pt x="211454" y="680085"/>
                </a:lnTo>
                <a:lnTo>
                  <a:pt x="243967" y="663194"/>
                </a:lnTo>
                <a:lnTo>
                  <a:pt x="253492" y="663194"/>
                </a:lnTo>
                <a:lnTo>
                  <a:pt x="261874" y="665607"/>
                </a:lnTo>
                <a:lnTo>
                  <a:pt x="278765" y="677672"/>
                </a:lnTo>
                <a:lnTo>
                  <a:pt x="295528" y="696849"/>
                </a:lnTo>
                <a:lnTo>
                  <a:pt x="313563" y="720851"/>
                </a:lnTo>
                <a:lnTo>
                  <a:pt x="347218" y="761746"/>
                </a:lnTo>
                <a:lnTo>
                  <a:pt x="377317" y="786891"/>
                </a:lnTo>
                <a:lnTo>
                  <a:pt x="395350" y="790575"/>
                </a:lnTo>
                <a:lnTo>
                  <a:pt x="400050" y="789304"/>
                </a:lnTo>
                <a:lnTo>
                  <a:pt x="407289" y="785749"/>
                </a:lnTo>
                <a:lnTo>
                  <a:pt x="430149" y="772540"/>
                </a:lnTo>
                <a:lnTo>
                  <a:pt x="443356" y="764159"/>
                </a:lnTo>
                <a:lnTo>
                  <a:pt x="457707" y="753237"/>
                </a:lnTo>
                <a:lnTo>
                  <a:pt x="473328" y="742569"/>
                </a:lnTo>
                <a:lnTo>
                  <a:pt x="501015" y="716026"/>
                </a:lnTo>
                <a:lnTo>
                  <a:pt x="526288" y="680085"/>
                </a:lnTo>
                <a:lnTo>
                  <a:pt x="528701" y="671576"/>
                </a:lnTo>
                <a:lnTo>
                  <a:pt x="531114" y="664337"/>
                </a:lnTo>
                <a:lnTo>
                  <a:pt x="532256" y="657225"/>
                </a:lnTo>
                <a:lnTo>
                  <a:pt x="532256" y="649986"/>
                </a:lnTo>
                <a:lnTo>
                  <a:pt x="514223" y="612775"/>
                </a:lnTo>
                <a:lnTo>
                  <a:pt x="474599" y="593471"/>
                </a:lnTo>
                <a:lnTo>
                  <a:pt x="463803" y="591058"/>
                </a:lnTo>
                <a:lnTo>
                  <a:pt x="452881" y="586359"/>
                </a:lnTo>
                <a:lnTo>
                  <a:pt x="420497" y="552703"/>
                </a:lnTo>
                <a:lnTo>
                  <a:pt x="415671" y="526161"/>
                </a:lnTo>
                <a:lnTo>
                  <a:pt x="416941" y="516636"/>
                </a:lnTo>
                <a:lnTo>
                  <a:pt x="418083" y="505840"/>
                </a:lnTo>
                <a:lnTo>
                  <a:pt x="436118" y="467360"/>
                </a:lnTo>
                <a:lnTo>
                  <a:pt x="475742" y="431291"/>
                </a:lnTo>
                <a:lnTo>
                  <a:pt x="516635" y="416940"/>
                </a:lnTo>
                <a:lnTo>
                  <a:pt x="526288" y="415671"/>
                </a:lnTo>
                <a:lnTo>
                  <a:pt x="563499" y="425323"/>
                </a:lnTo>
                <a:lnTo>
                  <a:pt x="594741" y="475741"/>
                </a:lnTo>
                <a:lnTo>
                  <a:pt x="597153" y="485394"/>
                </a:lnTo>
                <a:lnTo>
                  <a:pt x="600709" y="494919"/>
                </a:lnTo>
                <a:lnTo>
                  <a:pt x="627126" y="525017"/>
                </a:lnTo>
                <a:lnTo>
                  <a:pt x="649985" y="532257"/>
                </a:lnTo>
                <a:lnTo>
                  <a:pt x="657225" y="532257"/>
                </a:lnTo>
                <a:lnTo>
                  <a:pt x="664464" y="530987"/>
                </a:lnTo>
                <a:lnTo>
                  <a:pt x="671576" y="528574"/>
                </a:lnTo>
                <a:lnTo>
                  <a:pt x="679957" y="526161"/>
                </a:lnTo>
                <a:lnTo>
                  <a:pt x="716026" y="501014"/>
                </a:lnTo>
                <a:lnTo>
                  <a:pt x="742442" y="473328"/>
                </a:lnTo>
                <a:lnTo>
                  <a:pt x="753236" y="457708"/>
                </a:lnTo>
                <a:lnTo>
                  <a:pt x="764158" y="443357"/>
                </a:lnTo>
                <a:lnTo>
                  <a:pt x="772541" y="430149"/>
                </a:lnTo>
                <a:lnTo>
                  <a:pt x="785749" y="407288"/>
                </a:lnTo>
                <a:lnTo>
                  <a:pt x="789304" y="400050"/>
                </a:lnTo>
                <a:lnTo>
                  <a:pt x="790575" y="395224"/>
                </a:lnTo>
                <a:lnTo>
                  <a:pt x="789304" y="385699"/>
                </a:lnTo>
                <a:lnTo>
                  <a:pt x="761746" y="347217"/>
                </a:lnTo>
                <a:lnTo>
                  <a:pt x="720851" y="313563"/>
                </a:lnTo>
                <a:lnTo>
                  <a:pt x="696849" y="295528"/>
                </a:lnTo>
                <a:lnTo>
                  <a:pt x="677545" y="278764"/>
                </a:lnTo>
                <a:lnTo>
                  <a:pt x="665606" y="261874"/>
                </a:lnTo>
                <a:lnTo>
                  <a:pt x="663194" y="253491"/>
                </a:lnTo>
                <a:lnTo>
                  <a:pt x="663194" y="243839"/>
                </a:lnTo>
                <a:lnTo>
                  <a:pt x="700404" y="189864"/>
                </a:lnTo>
                <a:lnTo>
                  <a:pt x="741299" y="176657"/>
                </a:lnTo>
                <a:lnTo>
                  <a:pt x="752094" y="171830"/>
                </a:lnTo>
                <a:lnTo>
                  <a:pt x="785749" y="136905"/>
                </a:lnTo>
                <a:lnTo>
                  <a:pt x="790575" y="111760"/>
                </a:lnTo>
                <a:lnTo>
                  <a:pt x="788161" y="90170"/>
                </a:lnTo>
                <a:lnTo>
                  <a:pt x="768984" y="51688"/>
                </a:lnTo>
                <a:lnTo>
                  <a:pt x="738885" y="21589"/>
                </a:lnTo>
                <a:lnTo>
                  <a:pt x="699261" y="2412"/>
                </a:lnTo>
                <a:lnTo>
                  <a:pt x="689609" y="1142"/>
                </a:lnTo>
                <a:lnTo>
                  <a:pt x="678815" y="0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53093" y="4773504"/>
            <a:ext cx="255904" cy="2159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1250" b="1" spc="10" dirty="0">
                <a:solidFill>
                  <a:srgbClr val="FFB600"/>
                </a:solidFill>
                <a:latin typeface="Trebuchet MS"/>
                <a:cs typeface="Trebuchet MS"/>
              </a:rPr>
              <a:t>7</a:t>
            </a:fld>
            <a:endParaRPr sz="125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18846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256DCF3-B280-47A1-A5B6-EA0BC3CAE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721" y="590550"/>
            <a:ext cx="5650558" cy="3733800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CBC57966-2966-4BCD-8B9E-7AC6F6E37FF5}"/>
              </a:ext>
            </a:extLst>
          </p:cNvPr>
          <p:cNvSpPr/>
          <p:nvPr/>
        </p:nvSpPr>
        <p:spPr>
          <a:xfrm>
            <a:off x="8086725" y="323849"/>
            <a:ext cx="733425" cy="742950"/>
          </a:xfrm>
          <a:custGeom>
            <a:avLst/>
            <a:gdLst/>
            <a:ahLst/>
            <a:cxnLst/>
            <a:rect l="l" t="t" r="r" b="b"/>
            <a:pathLst>
              <a:path w="733425" h="742950">
                <a:moveTo>
                  <a:pt x="495300" y="272034"/>
                </a:moveTo>
                <a:lnTo>
                  <a:pt x="490982" y="228854"/>
                </a:lnTo>
                <a:lnTo>
                  <a:pt x="478028" y="188849"/>
                </a:lnTo>
                <a:lnTo>
                  <a:pt x="458597" y="152146"/>
                </a:lnTo>
                <a:lnTo>
                  <a:pt x="432485" y="121920"/>
                </a:lnTo>
                <a:lnTo>
                  <a:pt x="431546" y="120904"/>
                </a:lnTo>
                <a:lnTo>
                  <a:pt x="400304" y="93853"/>
                </a:lnTo>
                <a:lnTo>
                  <a:pt x="363601" y="74422"/>
                </a:lnTo>
                <a:lnTo>
                  <a:pt x="323723" y="61468"/>
                </a:lnTo>
                <a:lnTo>
                  <a:pt x="299847" y="58127"/>
                </a:lnTo>
                <a:lnTo>
                  <a:pt x="299847" y="137033"/>
                </a:lnTo>
                <a:lnTo>
                  <a:pt x="299847" y="144653"/>
                </a:lnTo>
                <a:lnTo>
                  <a:pt x="298831" y="148971"/>
                </a:lnTo>
                <a:lnTo>
                  <a:pt x="296672" y="152146"/>
                </a:lnTo>
                <a:lnTo>
                  <a:pt x="294513" y="154305"/>
                </a:lnTo>
                <a:lnTo>
                  <a:pt x="291211" y="156464"/>
                </a:lnTo>
                <a:lnTo>
                  <a:pt x="288036" y="158623"/>
                </a:lnTo>
                <a:lnTo>
                  <a:pt x="284734" y="159766"/>
                </a:lnTo>
                <a:lnTo>
                  <a:pt x="280416" y="160782"/>
                </a:lnTo>
                <a:lnTo>
                  <a:pt x="269748" y="160782"/>
                </a:lnTo>
                <a:lnTo>
                  <a:pt x="248031" y="165100"/>
                </a:lnTo>
                <a:lnTo>
                  <a:pt x="210312" y="185674"/>
                </a:lnTo>
                <a:lnTo>
                  <a:pt x="183261" y="219075"/>
                </a:lnTo>
                <a:lnTo>
                  <a:pt x="169291" y="272034"/>
                </a:lnTo>
                <a:lnTo>
                  <a:pt x="169291" y="275209"/>
                </a:lnTo>
                <a:lnTo>
                  <a:pt x="168148" y="279527"/>
                </a:lnTo>
                <a:lnTo>
                  <a:pt x="149860" y="291465"/>
                </a:lnTo>
                <a:lnTo>
                  <a:pt x="146558" y="290322"/>
                </a:lnTo>
                <a:lnTo>
                  <a:pt x="142367" y="289306"/>
                </a:lnTo>
                <a:lnTo>
                  <a:pt x="131445" y="275209"/>
                </a:lnTo>
                <a:lnTo>
                  <a:pt x="130429" y="272034"/>
                </a:lnTo>
                <a:lnTo>
                  <a:pt x="136906" y="226695"/>
                </a:lnTo>
                <a:lnTo>
                  <a:pt x="156337" y="187833"/>
                </a:lnTo>
                <a:lnTo>
                  <a:pt x="185547" y="155448"/>
                </a:lnTo>
                <a:lnTo>
                  <a:pt x="222123" y="132715"/>
                </a:lnTo>
                <a:lnTo>
                  <a:pt x="265303" y="121920"/>
                </a:lnTo>
                <a:lnTo>
                  <a:pt x="284734" y="121920"/>
                </a:lnTo>
                <a:lnTo>
                  <a:pt x="288036" y="123063"/>
                </a:lnTo>
                <a:lnTo>
                  <a:pt x="291211" y="125222"/>
                </a:lnTo>
                <a:lnTo>
                  <a:pt x="294513" y="127381"/>
                </a:lnTo>
                <a:lnTo>
                  <a:pt x="296672" y="129540"/>
                </a:lnTo>
                <a:lnTo>
                  <a:pt x="298831" y="133858"/>
                </a:lnTo>
                <a:lnTo>
                  <a:pt x="299847" y="137033"/>
                </a:lnTo>
                <a:lnTo>
                  <a:pt x="299847" y="58127"/>
                </a:lnTo>
                <a:lnTo>
                  <a:pt x="258826" y="58293"/>
                </a:lnTo>
                <a:lnTo>
                  <a:pt x="216789" y="66929"/>
                </a:lnTo>
                <a:lnTo>
                  <a:pt x="178943" y="83058"/>
                </a:lnTo>
                <a:lnTo>
                  <a:pt x="144399" y="106807"/>
                </a:lnTo>
                <a:lnTo>
                  <a:pt x="115316" y="136017"/>
                </a:lnTo>
                <a:lnTo>
                  <a:pt x="92583" y="169418"/>
                </a:lnTo>
                <a:lnTo>
                  <a:pt x="76454" y="208280"/>
                </a:lnTo>
                <a:lnTo>
                  <a:pt x="67818" y="249301"/>
                </a:lnTo>
                <a:lnTo>
                  <a:pt x="66675" y="272034"/>
                </a:lnTo>
                <a:lnTo>
                  <a:pt x="67818" y="293624"/>
                </a:lnTo>
                <a:lnTo>
                  <a:pt x="76454" y="335661"/>
                </a:lnTo>
                <a:lnTo>
                  <a:pt x="92583" y="373507"/>
                </a:lnTo>
                <a:lnTo>
                  <a:pt x="115316" y="408051"/>
                </a:lnTo>
                <a:lnTo>
                  <a:pt x="144399" y="437134"/>
                </a:lnTo>
                <a:lnTo>
                  <a:pt x="178943" y="459867"/>
                </a:lnTo>
                <a:lnTo>
                  <a:pt x="216789" y="475996"/>
                </a:lnTo>
                <a:lnTo>
                  <a:pt x="258826" y="484632"/>
                </a:lnTo>
                <a:lnTo>
                  <a:pt x="280416" y="485775"/>
                </a:lnTo>
                <a:lnTo>
                  <a:pt x="303149" y="484632"/>
                </a:lnTo>
                <a:lnTo>
                  <a:pt x="344170" y="475996"/>
                </a:lnTo>
                <a:lnTo>
                  <a:pt x="383032" y="459867"/>
                </a:lnTo>
                <a:lnTo>
                  <a:pt x="416433" y="437134"/>
                </a:lnTo>
                <a:lnTo>
                  <a:pt x="445643" y="408051"/>
                </a:lnTo>
                <a:lnTo>
                  <a:pt x="469392" y="373507"/>
                </a:lnTo>
                <a:lnTo>
                  <a:pt x="485521" y="335661"/>
                </a:lnTo>
                <a:lnTo>
                  <a:pt x="494284" y="293624"/>
                </a:lnTo>
                <a:lnTo>
                  <a:pt x="494385" y="291465"/>
                </a:lnTo>
                <a:lnTo>
                  <a:pt x="495300" y="272034"/>
                </a:lnTo>
                <a:close/>
              </a:path>
              <a:path w="733425" h="742950">
                <a:moveTo>
                  <a:pt x="561975" y="276733"/>
                </a:moveTo>
                <a:lnTo>
                  <a:pt x="560832" y="261747"/>
                </a:lnTo>
                <a:lnTo>
                  <a:pt x="559689" y="247904"/>
                </a:lnTo>
                <a:lnTo>
                  <a:pt x="558673" y="234061"/>
                </a:lnTo>
                <a:lnTo>
                  <a:pt x="555371" y="221234"/>
                </a:lnTo>
                <a:lnTo>
                  <a:pt x="553212" y="207264"/>
                </a:lnTo>
                <a:lnTo>
                  <a:pt x="544576" y="181610"/>
                </a:lnTo>
                <a:lnTo>
                  <a:pt x="539115" y="168783"/>
                </a:lnTo>
                <a:lnTo>
                  <a:pt x="533654" y="157099"/>
                </a:lnTo>
                <a:lnTo>
                  <a:pt x="527177" y="145288"/>
                </a:lnTo>
                <a:lnTo>
                  <a:pt x="520573" y="133604"/>
                </a:lnTo>
                <a:lnTo>
                  <a:pt x="518414" y="129667"/>
                </a:lnTo>
                <a:lnTo>
                  <a:pt x="518414" y="276733"/>
                </a:lnTo>
                <a:lnTo>
                  <a:pt x="517398" y="300228"/>
                </a:lnTo>
                <a:lnTo>
                  <a:pt x="507619" y="346202"/>
                </a:lnTo>
                <a:lnTo>
                  <a:pt x="489077" y="387858"/>
                </a:lnTo>
                <a:lnTo>
                  <a:pt x="464058" y="424180"/>
                </a:lnTo>
                <a:lnTo>
                  <a:pt x="431546" y="456311"/>
                </a:lnTo>
                <a:lnTo>
                  <a:pt x="393446" y="481965"/>
                </a:lnTo>
                <a:lnTo>
                  <a:pt x="351028" y="498983"/>
                </a:lnTo>
                <a:lnTo>
                  <a:pt x="305435" y="508635"/>
                </a:lnTo>
                <a:lnTo>
                  <a:pt x="280416" y="509651"/>
                </a:lnTo>
                <a:lnTo>
                  <a:pt x="256540" y="508635"/>
                </a:lnTo>
                <a:lnTo>
                  <a:pt x="209804" y="498983"/>
                </a:lnTo>
                <a:lnTo>
                  <a:pt x="167386" y="481965"/>
                </a:lnTo>
                <a:lnTo>
                  <a:pt x="130429" y="456311"/>
                </a:lnTo>
                <a:lnTo>
                  <a:pt x="97917" y="424180"/>
                </a:lnTo>
                <a:lnTo>
                  <a:pt x="71755" y="387858"/>
                </a:lnTo>
                <a:lnTo>
                  <a:pt x="54356" y="346202"/>
                </a:lnTo>
                <a:lnTo>
                  <a:pt x="44577" y="300228"/>
                </a:lnTo>
                <a:lnTo>
                  <a:pt x="43561" y="276733"/>
                </a:lnTo>
                <a:lnTo>
                  <a:pt x="44577" y="252222"/>
                </a:lnTo>
                <a:lnTo>
                  <a:pt x="54356" y="207264"/>
                </a:lnTo>
                <a:lnTo>
                  <a:pt x="71755" y="165608"/>
                </a:lnTo>
                <a:lnTo>
                  <a:pt x="97917" y="128270"/>
                </a:lnTo>
                <a:lnTo>
                  <a:pt x="130429" y="96139"/>
                </a:lnTo>
                <a:lnTo>
                  <a:pt x="167386" y="71628"/>
                </a:lnTo>
                <a:lnTo>
                  <a:pt x="209804" y="53467"/>
                </a:lnTo>
                <a:lnTo>
                  <a:pt x="256540" y="44831"/>
                </a:lnTo>
                <a:lnTo>
                  <a:pt x="280416" y="42799"/>
                </a:lnTo>
                <a:lnTo>
                  <a:pt x="305435" y="44831"/>
                </a:lnTo>
                <a:lnTo>
                  <a:pt x="351028" y="53467"/>
                </a:lnTo>
                <a:lnTo>
                  <a:pt x="393446" y="71628"/>
                </a:lnTo>
                <a:lnTo>
                  <a:pt x="431546" y="96139"/>
                </a:lnTo>
                <a:lnTo>
                  <a:pt x="464058" y="128270"/>
                </a:lnTo>
                <a:lnTo>
                  <a:pt x="489077" y="165608"/>
                </a:lnTo>
                <a:lnTo>
                  <a:pt x="507619" y="207264"/>
                </a:lnTo>
                <a:lnTo>
                  <a:pt x="517398" y="252222"/>
                </a:lnTo>
                <a:lnTo>
                  <a:pt x="518414" y="276733"/>
                </a:lnTo>
                <a:lnTo>
                  <a:pt x="518414" y="129667"/>
                </a:lnTo>
                <a:lnTo>
                  <a:pt x="479298" y="81153"/>
                </a:lnTo>
                <a:lnTo>
                  <a:pt x="438023" y="46990"/>
                </a:lnTo>
                <a:lnTo>
                  <a:pt x="430136" y="42799"/>
                </a:lnTo>
                <a:lnTo>
                  <a:pt x="426085" y="40640"/>
                </a:lnTo>
                <a:lnTo>
                  <a:pt x="390144" y="22479"/>
                </a:lnTo>
                <a:lnTo>
                  <a:pt x="351028" y="9652"/>
                </a:lnTo>
                <a:lnTo>
                  <a:pt x="336931" y="6477"/>
                </a:lnTo>
                <a:lnTo>
                  <a:pt x="323977" y="3175"/>
                </a:lnTo>
                <a:lnTo>
                  <a:pt x="280416" y="0"/>
                </a:lnTo>
                <a:lnTo>
                  <a:pt x="237998" y="3175"/>
                </a:lnTo>
                <a:lnTo>
                  <a:pt x="197866" y="12827"/>
                </a:lnTo>
                <a:lnTo>
                  <a:pt x="158750" y="27813"/>
                </a:lnTo>
                <a:lnTo>
                  <a:pt x="123952" y="46990"/>
                </a:lnTo>
                <a:lnTo>
                  <a:pt x="82677" y="81153"/>
                </a:lnTo>
                <a:lnTo>
                  <a:pt x="47879" y="121793"/>
                </a:lnTo>
                <a:lnTo>
                  <a:pt x="33782" y="145288"/>
                </a:lnTo>
                <a:lnTo>
                  <a:pt x="27178" y="157099"/>
                </a:lnTo>
                <a:lnTo>
                  <a:pt x="8763" y="207264"/>
                </a:lnTo>
                <a:lnTo>
                  <a:pt x="1143" y="247904"/>
                </a:lnTo>
                <a:lnTo>
                  <a:pt x="0" y="261747"/>
                </a:lnTo>
                <a:lnTo>
                  <a:pt x="0" y="290703"/>
                </a:lnTo>
                <a:lnTo>
                  <a:pt x="5461" y="332359"/>
                </a:lnTo>
                <a:lnTo>
                  <a:pt x="17399" y="371856"/>
                </a:lnTo>
                <a:lnTo>
                  <a:pt x="33782" y="408178"/>
                </a:lnTo>
                <a:lnTo>
                  <a:pt x="40259" y="419989"/>
                </a:lnTo>
                <a:lnTo>
                  <a:pt x="64135" y="451993"/>
                </a:lnTo>
                <a:lnTo>
                  <a:pt x="102235" y="489458"/>
                </a:lnTo>
                <a:lnTo>
                  <a:pt x="134747" y="512953"/>
                </a:lnTo>
                <a:lnTo>
                  <a:pt x="146812" y="519303"/>
                </a:lnTo>
                <a:lnTo>
                  <a:pt x="158750" y="525780"/>
                </a:lnTo>
                <a:lnTo>
                  <a:pt x="210947" y="543814"/>
                </a:lnTo>
                <a:lnTo>
                  <a:pt x="252222" y="551307"/>
                </a:lnTo>
                <a:lnTo>
                  <a:pt x="266319" y="552450"/>
                </a:lnTo>
                <a:lnTo>
                  <a:pt x="295656" y="552450"/>
                </a:lnTo>
                <a:lnTo>
                  <a:pt x="336931" y="547116"/>
                </a:lnTo>
                <a:lnTo>
                  <a:pt x="390144" y="531114"/>
                </a:lnTo>
                <a:lnTo>
                  <a:pt x="414147" y="519303"/>
                </a:lnTo>
                <a:lnTo>
                  <a:pt x="426085" y="512953"/>
                </a:lnTo>
                <a:lnTo>
                  <a:pt x="431342" y="509651"/>
                </a:lnTo>
                <a:lnTo>
                  <a:pt x="438023" y="505460"/>
                </a:lnTo>
                <a:lnTo>
                  <a:pt x="459740" y="489458"/>
                </a:lnTo>
                <a:lnTo>
                  <a:pt x="497840" y="451993"/>
                </a:lnTo>
                <a:lnTo>
                  <a:pt x="520573" y="419989"/>
                </a:lnTo>
                <a:lnTo>
                  <a:pt x="539115" y="383667"/>
                </a:lnTo>
                <a:lnTo>
                  <a:pt x="544576" y="371856"/>
                </a:lnTo>
                <a:lnTo>
                  <a:pt x="548894" y="359029"/>
                </a:lnTo>
                <a:lnTo>
                  <a:pt x="553212" y="345186"/>
                </a:lnTo>
                <a:lnTo>
                  <a:pt x="555371" y="332359"/>
                </a:lnTo>
                <a:lnTo>
                  <a:pt x="558673" y="318389"/>
                </a:lnTo>
                <a:lnTo>
                  <a:pt x="559689" y="304546"/>
                </a:lnTo>
                <a:lnTo>
                  <a:pt x="561975" y="276733"/>
                </a:lnTo>
                <a:close/>
              </a:path>
              <a:path w="733425" h="742950">
                <a:moveTo>
                  <a:pt x="733425" y="700151"/>
                </a:moveTo>
                <a:lnTo>
                  <a:pt x="732282" y="695833"/>
                </a:lnTo>
                <a:lnTo>
                  <a:pt x="730123" y="692531"/>
                </a:lnTo>
                <a:lnTo>
                  <a:pt x="726821" y="688213"/>
                </a:lnTo>
                <a:lnTo>
                  <a:pt x="505206" y="466725"/>
                </a:lnTo>
                <a:lnTo>
                  <a:pt x="494284" y="478790"/>
                </a:lnTo>
                <a:lnTo>
                  <a:pt x="482346" y="490855"/>
                </a:lnTo>
                <a:lnTo>
                  <a:pt x="470281" y="501777"/>
                </a:lnTo>
                <a:lnTo>
                  <a:pt x="457200" y="512826"/>
                </a:lnTo>
                <a:lnTo>
                  <a:pt x="679958" y="736346"/>
                </a:lnTo>
                <a:lnTo>
                  <a:pt x="686435" y="740791"/>
                </a:lnTo>
                <a:lnTo>
                  <a:pt x="695198" y="742950"/>
                </a:lnTo>
                <a:lnTo>
                  <a:pt x="702818" y="740791"/>
                </a:lnTo>
                <a:lnTo>
                  <a:pt x="732282" y="712216"/>
                </a:lnTo>
                <a:lnTo>
                  <a:pt x="733425" y="707898"/>
                </a:lnTo>
                <a:lnTo>
                  <a:pt x="733425" y="700151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95484A6-B40D-4724-B3A5-656F98C09277}"/>
              </a:ext>
            </a:extLst>
          </p:cNvPr>
          <p:cNvSpPr txBox="1"/>
          <p:nvPr/>
        </p:nvSpPr>
        <p:spPr>
          <a:xfrm>
            <a:off x="3962400" y="4429839"/>
            <a:ext cx="1219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>
              <a:lnSpc>
                <a:spcPct val="100000"/>
              </a:lnSpc>
              <a:spcBef>
                <a:spcPts val="575"/>
              </a:spcBef>
              <a:tabLst>
                <a:tab pos="127635" algn="l"/>
              </a:tabLst>
            </a:pPr>
            <a:r>
              <a:rPr lang="es-ES" sz="1000" b="1" spc="40" dirty="0">
                <a:solidFill>
                  <a:srgbClr val="666666"/>
                </a:solidFill>
                <a:latin typeface="Trebuchet MS"/>
                <a:cs typeface="Trebuchet MS"/>
              </a:rPr>
              <a:t>AUDI Q4 e-</a:t>
            </a:r>
            <a:r>
              <a:rPr lang="es-ES" sz="1000" b="1" spc="40" dirty="0" err="1">
                <a:solidFill>
                  <a:srgbClr val="666666"/>
                </a:solidFill>
                <a:latin typeface="Trebuchet MS"/>
                <a:cs typeface="Trebuchet MS"/>
              </a:rPr>
              <a:t>tron</a:t>
            </a:r>
            <a:endParaRPr lang="es-ES" sz="1000" b="1" spc="40" dirty="0">
              <a:solidFill>
                <a:srgbClr val="666666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80479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CBC57966-2966-4BCD-8B9E-7AC6F6E37FF5}"/>
              </a:ext>
            </a:extLst>
          </p:cNvPr>
          <p:cNvSpPr/>
          <p:nvPr/>
        </p:nvSpPr>
        <p:spPr>
          <a:xfrm>
            <a:off x="8086725" y="323849"/>
            <a:ext cx="733425" cy="742950"/>
          </a:xfrm>
          <a:custGeom>
            <a:avLst/>
            <a:gdLst/>
            <a:ahLst/>
            <a:cxnLst/>
            <a:rect l="l" t="t" r="r" b="b"/>
            <a:pathLst>
              <a:path w="733425" h="742950">
                <a:moveTo>
                  <a:pt x="495300" y="272034"/>
                </a:moveTo>
                <a:lnTo>
                  <a:pt x="490982" y="228854"/>
                </a:lnTo>
                <a:lnTo>
                  <a:pt x="478028" y="188849"/>
                </a:lnTo>
                <a:lnTo>
                  <a:pt x="458597" y="152146"/>
                </a:lnTo>
                <a:lnTo>
                  <a:pt x="432485" y="121920"/>
                </a:lnTo>
                <a:lnTo>
                  <a:pt x="431546" y="120904"/>
                </a:lnTo>
                <a:lnTo>
                  <a:pt x="400304" y="93853"/>
                </a:lnTo>
                <a:lnTo>
                  <a:pt x="363601" y="74422"/>
                </a:lnTo>
                <a:lnTo>
                  <a:pt x="323723" y="61468"/>
                </a:lnTo>
                <a:lnTo>
                  <a:pt x="299847" y="58127"/>
                </a:lnTo>
                <a:lnTo>
                  <a:pt x="299847" y="137033"/>
                </a:lnTo>
                <a:lnTo>
                  <a:pt x="299847" y="144653"/>
                </a:lnTo>
                <a:lnTo>
                  <a:pt x="298831" y="148971"/>
                </a:lnTo>
                <a:lnTo>
                  <a:pt x="296672" y="152146"/>
                </a:lnTo>
                <a:lnTo>
                  <a:pt x="294513" y="154305"/>
                </a:lnTo>
                <a:lnTo>
                  <a:pt x="291211" y="156464"/>
                </a:lnTo>
                <a:lnTo>
                  <a:pt x="288036" y="158623"/>
                </a:lnTo>
                <a:lnTo>
                  <a:pt x="284734" y="159766"/>
                </a:lnTo>
                <a:lnTo>
                  <a:pt x="280416" y="160782"/>
                </a:lnTo>
                <a:lnTo>
                  <a:pt x="269748" y="160782"/>
                </a:lnTo>
                <a:lnTo>
                  <a:pt x="248031" y="165100"/>
                </a:lnTo>
                <a:lnTo>
                  <a:pt x="210312" y="185674"/>
                </a:lnTo>
                <a:lnTo>
                  <a:pt x="183261" y="219075"/>
                </a:lnTo>
                <a:lnTo>
                  <a:pt x="169291" y="272034"/>
                </a:lnTo>
                <a:lnTo>
                  <a:pt x="169291" y="275209"/>
                </a:lnTo>
                <a:lnTo>
                  <a:pt x="168148" y="279527"/>
                </a:lnTo>
                <a:lnTo>
                  <a:pt x="149860" y="291465"/>
                </a:lnTo>
                <a:lnTo>
                  <a:pt x="146558" y="290322"/>
                </a:lnTo>
                <a:lnTo>
                  <a:pt x="142367" y="289306"/>
                </a:lnTo>
                <a:lnTo>
                  <a:pt x="131445" y="275209"/>
                </a:lnTo>
                <a:lnTo>
                  <a:pt x="130429" y="272034"/>
                </a:lnTo>
                <a:lnTo>
                  <a:pt x="136906" y="226695"/>
                </a:lnTo>
                <a:lnTo>
                  <a:pt x="156337" y="187833"/>
                </a:lnTo>
                <a:lnTo>
                  <a:pt x="185547" y="155448"/>
                </a:lnTo>
                <a:lnTo>
                  <a:pt x="222123" y="132715"/>
                </a:lnTo>
                <a:lnTo>
                  <a:pt x="265303" y="121920"/>
                </a:lnTo>
                <a:lnTo>
                  <a:pt x="284734" y="121920"/>
                </a:lnTo>
                <a:lnTo>
                  <a:pt x="288036" y="123063"/>
                </a:lnTo>
                <a:lnTo>
                  <a:pt x="291211" y="125222"/>
                </a:lnTo>
                <a:lnTo>
                  <a:pt x="294513" y="127381"/>
                </a:lnTo>
                <a:lnTo>
                  <a:pt x="296672" y="129540"/>
                </a:lnTo>
                <a:lnTo>
                  <a:pt x="298831" y="133858"/>
                </a:lnTo>
                <a:lnTo>
                  <a:pt x="299847" y="137033"/>
                </a:lnTo>
                <a:lnTo>
                  <a:pt x="299847" y="58127"/>
                </a:lnTo>
                <a:lnTo>
                  <a:pt x="258826" y="58293"/>
                </a:lnTo>
                <a:lnTo>
                  <a:pt x="216789" y="66929"/>
                </a:lnTo>
                <a:lnTo>
                  <a:pt x="178943" y="83058"/>
                </a:lnTo>
                <a:lnTo>
                  <a:pt x="144399" y="106807"/>
                </a:lnTo>
                <a:lnTo>
                  <a:pt x="115316" y="136017"/>
                </a:lnTo>
                <a:lnTo>
                  <a:pt x="92583" y="169418"/>
                </a:lnTo>
                <a:lnTo>
                  <a:pt x="76454" y="208280"/>
                </a:lnTo>
                <a:lnTo>
                  <a:pt x="67818" y="249301"/>
                </a:lnTo>
                <a:lnTo>
                  <a:pt x="66675" y="272034"/>
                </a:lnTo>
                <a:lnTo>
                  <a:pt x="67818" y="293624"/>
                </a:lnTo>
                <a:lnTo>
                  <a:pt x="76454" y="335661"/>
                </a:lnTo>
                <a:lnTo>
                  <a:pt x="92583" y="373507"/>
                </a:lnTo>
                <a:lnTo>
                  <a:pt x="115316" y="408051"/>
                </a:lnTo>
                <a:lnTo>
                  <a:pt x="144399" y="437134"/>
                </a:lnTo>
                <a:lnTo>
                  <a:pt x="178943" y="459867"/>
                </a:lnTo>
                <a:lnTo>
                  <a:pt x="216789" y="475996"/>
                </a:lnTo>
                <a:lnTo>
                  <a:pt x="258826" y="484632"/>
                </a:lnTo>
                <a:lnTo>
                  <a:pt x="280416" y="485775"/>
                </a:lnTo>
                <a:lnTo>
                  <a:pt x="303149" y="484632"/>
                </a:lnTo>
                <a:lnTo>
                  <a:pt x="344170" y="475996"/>
                </a:lnTo>
                <a:lnTo>
                  <a:pt x="383032" y="459867"/>
                </a:lnTo>
                <a:lnTo>
                  <a:pt x="416433" y="437134"/>
                </a:lnTo>
                <a:lnTo>
                  <a:pt x="445643" y="408051"/>
                </a:lnTo>
                <a:lnTo>
                  <a:pt x="469392" y="373507"/>
                </a:lnTo>
                <a:lnTo>
                  <a:pt x="485521" y="335661"/>
                </a:lnTo>
                <a:lnTo>
                  <a:pt x="494284" y="293624"/>
                </a:lnTo>
                <a:lnTo>
                  <a:pt x="494385" y="291465"/>
                </a:lnTo>
                <a:lnTo>
                  <a:pt x="495300" y="272034"/>
                </a:lnTo>
                <a:close/>
              </a:path>
              <a:path w="733425" h="742950">
                <a:moveTo>
                  <a:pt x="561975" y="276733"/>
                </a:moveTo>
                <a:lnTo>
                  <a:pt x="560832" y="261747"/>
                </a:lnTo>
                <a:lnTo>
                  <a:pt x="559689" y="247904"/>
                </a:lnTo>
                <a:lnTo>
                  <a:pt x="558673" y="234061"/>
                </a:lnTo>
                <a:lnTo>
                  <a:pt x="555371" y="221234"/>
                </a:lnTo>
                <a:lnTo>
                  <a:pt x="553212" y="207264"/>
                </a:lnTo>
                <a:lnTo>
                  <a:pt x="544576" y="181610"/>
                </a:lnTo>
                <a:lnTo>
                  <a:pt x="539115" y="168783"/>
                </a:lnTo>
                <a:lnTo>
                  <a:pt x="533654" y="157099"/>
                </a:lnTo>
                <a:lnTo>
                  <a:pt x="527177" y="145288"/>
                </a:lnTo>
                <a:lnTo>
                  <a:pt x="520573" y="133604"/>
                </a:lnTo>
                <a:lnTo>
                  <a:pt x="518414" y="129667"/>
                </a:lnTo>
                <a:lnTo>
                  <a:pt x="518414" y="276733"/>
                </a:lnTo>
                <a:lnTo>
                  <a:pt x="517398" y="300228"/>
                </a:lnTo>
                <a:lnTo>
                  <a:pt x="507619" y="346202"/>
                </a:lnTo>
                <a:lnTo>
                  <a:pt x="489077" y="387858"/>
                </a:lnTo>
                <a:lnTo>
                  <a:pt x="464058" y="424180"/>
                </a:lnTo>
                <a:lnTo>
                  <a:pt x="431546" y="456311"/>
                </a:lnTo>
                <a:lnTo>
                  <a:pt x="393446" y="481965"/>
                </a:lnTo>
                <a:lnTo>
                  <a:pt x="351028" y="498983"/>
                </a:lnTo>
                <a:lnTo>
                  <a:pt x="305435" y="508635"/>
                </a:lnTo>
                <a:lnTo>
                  <a:pt x="280416" y="509651"/>
                </a:lnTo>
                <a:lnTo>
                  <a:pt x="256540" y="508635"/>
                </a:lnTo>
                <a:lnTo>
                  <a:pt x="209804" y="498983"/>
                </a:lnTo>
                <a:lnTo>
                  <a:pt x="167386" y="481965"/>
                </a:lnTo>
                <a:lnTo>
                  <a:pt x="130429" y="456311"/>
                </a:lnTo>
                <a:lnTo>
                  <a:pt x="97917" y="424180"/>
                </a:lnTo>
                <a:lnTo>
                  <a:pt x="71755" y="387858"/>
                </a:lnTo>
                <a:lnTo>
                  <a:pt x="54356" y="346202"/>
                </a:lnTo>
                <a:lnTo>
                  <a:pt x="44577" y="300228"/>
                </a:lnTo>
                <a:lnTo>
                  <a:pt x="43561" y="276733"/>
                </a:lnTo>
                <a:lnTo>
                  <a:pt x="44577" y="252222"/>
                </a:lnTo>
                <a:lnTo>
                  <a:pt x="54356" y="207264"/>
                </a:lnTo>
                <a:lnTo>
                  <a:pt x="71755" y="165608"/>
                </a:lnTo>
                <a:lnTo>
                  <a:pt x="97917" y="128270"/>
                </a:lnTo>
                <a:lnTo>
                  <a:pt x="130429" y="96139"/>
                </a:lnTo>
                <a:lnTo>
                  <a:pt x="167386" y="71628"/>
                </a:lnTo>
                <a:lnTo>
                  <a:pt x="209804" y="53467"/>
                </a:lnTo>
                <a:lnTo>
                  <a:pt x="256540" y="44831"/>
                </a:lnTo>
                <a:lnTo>
                  <a:pt x="280416" y="42799"/>
                </a:lnTo>
                <a:lnTo>
                  <a:pt x="305435" y="44831"/>
                </a:lnTo>
                <a:lnTo>
                  <a:pt x="351028" y="53467"/>
                </a:lnTo>
                <a:lnTo>
                  <a:pt x="393446" y="71628"/>
                </a:lnTo>
                <a:lnTo>
                  <a:pt x="431546" y="96139"/>
                </a:lnTo>
                <a:lnTo>
                  <a:pt x="464058" y="128270"/>
                </a:lnTo>
                <a:lnTo>
                  <a:pt x="489077" y="165608"/>
                </a:lnTo>
                <a:lnTo>
                  <a:pt x="507619" y="207264"/>
                </a:lnTo>
                <a:lnTo>
                  <a:pt x="517398" y="252222"/>
                </a:lnTo>
                <a:lnTo>
                  <a:pt x="518414" y="276733"/>
                </a:lnTo>
                <a:lnTo>
                  <a:pt x="518414" y="129667"/>
                </a:lnTo>
                <a:lnTo>
                  <a:pt x="479298" y="81153"/>
                </a:lnTo>
                <a:lnTo>
                  <a:pt x="438023" y="46990"/>
                </a:lnTo>
                <a:lnTo>
                  <a:pt x="430136" y="42799"/>
                </a:lnTo>
                <a:lnTo>
                  <a:pt x="426085" y="40640"/>
                </a:lnTo>
                <a:lnTo>
                  <a:pt x="390144" y="22479"/>
                </a:lnTo>
                <a:lnTo>
                  <a:pt x="351028" y="9652"/>
                </a:lnTo>
                <a:lnTo>
                  <a:pt x="336931" y="6477"/>
                </a:lnTo>
                <a:lnTo>
                  <a:pt x="323977" y="3175"/>
                </a:lnTo>
                <a:lnTo>
                  <a:pt x="280416" y="0"/>
                </a:lnTo>
                <a:lnTo>
                  <a:pt x="237998" y="3175"/>
                </a:lnTo>
                <a:lnTo>
                  <a:pt x="197866" y="12827"/>
                </a:lnTo>
                <a:lnTo>
                  <a:pt x="158750" y="27813"/>
                </a:lnTo>
                <a:lnTo>
                  <a:pt x="123952" y="46990"/>
                </a:lnTo>
                <a:lnTo>
                  <a:pt x="82677" y="81153"/>
                </a:lnTo>
                <a:lnTo>
                  <a:pt x="47879" y="121793"/>
                </a:lnTo>
                <a:lnTo>
                  <a:pt x="33782" y="145288"/>
                </a:lnTo>
                <a:lnTo>
                  <a:pt x="27178" y="157099"/>
                </a:lnTo>
                <a:lnTo>
                  <a:pt x="8763" y="207264"/>
                </a:lnTo>
                <a:lnTo>
                  <a:pt x="1143" y="247904"/>
                </a:lnTo>
                <a:lnTo>
                  <a:pt x="0" y="261747"/>
                </a:lnTo>
                <a:lnTo>
                  <a:pt x="0" y="290703"/>
                </a:lnTo>
                <a:lnTo>
                  <a:pt x="5461" y="332359"/>
                </a:lnTo>
                <a:lnTo>
                  <a:pt x="17399" y="371856"/>
                </a:lnTo>
                <a:lnTo>
                  <a:pt x="33782" y="408178"/>
                </a:lnTo>
                <a:lnTo>
                  <a:pt x="40259" y="419989"/>
                </a:lnTo>
                <a:lnTo>
                  <a:pt x="64135" y="451993"/>
                </a:lnTo>
                <a:lnTo>
                  <a:pt x="102235" y="489458"/>
                </a:lnTo>
                <a:lnTo>
                  <a:pt x="134747" y="512953"/>
                </a:lnTo>
                <a:lnTo>
                  <a:pt x="146812" y="519303"/>
                </a:lnTo>
                <a:lnTo>
                  <a:pt x="158750" y="525780"/>
                </a:lnTo>
                <a:lnTo>
                  <a:pt x="210947" y="543814"/>
                </a:lnTo>
                <a:lnTo>
                  <a:pt x="252222" y="551307"/>
                </a:lnTo>
                <a:lnTo>
                  <a:pt x="266319" y="552450"/>
                </a:lnTo>
                <a:lnTo>
                  <a:pt x="295656" y="552450"/>
                </a:lnTo>
                <a:lnTo>
                  <a:pt x="336931" y="547116"/>
                </a:lnTo>
                <a:lnTo>
                  <a:pt x="390144" y="531114"/>
                </a:lnTo>
                <a:lnTo>
                  <a:pt x="414147" y="519303"/>
                </a:lnTo>
                <a:lnTo>
                  <a:pt x="426085" y="512953"/>
                </a:lnTo>
                <a:lnTo>
                  <a:pt x="431342" y="509651"/>
                </a:lnTo>
                <a:lnTo>
                  <a:pt x="438023" y="505460"/>
                </a:lnTo>
                <a:lnTo>
                  <a:pt x="459740" y="489458"/>
                </a:lnTo>
                <a:lnTo>
                  <a:pt x="497840" y="451993"/>
                </a:lnTo>
                <a:lnTo>
                  <a:pt x="520573" y="419989"/>
                </a:lnTo>
                <a:lnTo>
                  <a:pt x="539115" y="383667"/>
                </a:lnTo>
                <a:lnTo>
                  <a:pt x="544576" y="371856"/>
                </a:lnTo>
                <a:lnTo>
                  <a:pt x="548894" y="359029"/>
                </a:lnTo>
                <a:lnTo>
                  <a:pt x="553212" y="345186"/>
                </a:lnTo>
                <a:lnTo>
                  <a:pt x="555371" y="332359"/>
                </a:lnTo>
                <a:lnTo>
                  <a:pt x="558673" y="318389"/>
                </a:lnTo>
                <a:lnTo>
                  <a:pt x="559689" y="304546"/>
                </a:lnTo>
                <a:lnTo>
                  <a:pt x="561975" y="276733"/>
                </a:lnTo>
                <a:close/>
              </a:path>
              <a:path w="733425" h="742950">
                <a:moveTo>
                  <a:pt x="733425" y="700151"/>
                </a:moveTo>
                <a:lnTo>
                  <a:pt x="732282" y="695833"/>
                </a:lnTo>
                <a:lnTo>
                  <a:pt x="730123" y="692531"/>
                </a:lnTo>
                <a:lnTo>
                  <a:pt x="726821" y="688213"/>
                </a:lnTo>
                <a:lnTo>
                  <a:pt x="505206" y="466725"/>
                </a:lnTo>
                <a:lnTo>
                  <a:pt x="494284" y="478790"/>
                </a:lnTo>
                <a:lnTo>
                  <a:pt x="482346" y="490855"/>
                </a:lnTo>
                <a:lnTo>
                  <a:pt x="470281" y="501777"/>
                </a:lnTo>
                <a:lnTo>
                  <a:pt x="457200" y="512826"/>
                </a:lnTo>
                <a:lnTo>
                  <a:pt x="679958" y="736346"/>
                </a:lnTo>
                <a:lnTo>
                  <a:pt x="686435" y="740791"/>
                </a:lnTo>
                <a:lnTo>
                  <a:pt x="695198" y="742950"/>
                </a:lnTo>
                <a:lnTo>
                  <a:pt x="702818" y="740791"/>
                </a:lnTo>
                <a:lnTo>
                  <a:pt x="732282" y="712216"/>
                </a:lnTo>
                <a:lnTo>
                  <a:pt x="733425" y="707898"/>
                </a:lnTo>
                <a:lnTo>
                  <a:pt x="733425" y="700151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95484A6-B40D-4724-B3A5-656F98C09277}"/>
              </a:ext>
            </a:extLst>
          </p:cNvPr>
          <p:cNvSpPr txBox="1"/>
          <p:nvPr/>
        </p:nvSpPr>
        <p:spPr>
          <a:xfrm>
            <a:off x="3200399" y="4400550"/>
            <a:ext cx="2743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>
              <a:lnSpc>
                <a:spcPct val="100000"/>
              </a:lnSpc>
              <a:spcBef>
                <a:spcPts val="575"/>
              </a:spcBef>
              <a:tabLst>
                <a:tab pos="127635" algn="l"/>
              </a:tabLst>
            </a:pPr>
            <a:r>
              <a:rPr lang="es-ES" sz="1000" b="1" spc="40" dirty="0">
                <a:solidFill>
                  <a:srgbClr val="666666"/>
                </a:solidFill>
                <a:latin typeface="Trebuchet MS"/>
                <a:cs typeface="Trebuchet MS"/>
              </a:rPr>
              <a:t>Hyundai virtual guide app/showroom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78E688-5358-43C1-AE52-133FE8F1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443" y="804616"/>
            <a:ext cx="5287113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90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6666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</TotalTime>
  <Words>397</Words>
  <Application>Microsoft Office PowerPoint</Application>
  <PresentationFormat>Presentación en pantalla (16:9)</PresentationFormat>
  <Paragraphs>119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Calibri</vt:lpstr>
      <vt:lpstr>Times New Roman</vt:lpstr>
      <vt:lpstr>Trebuchet MS</vt:lpstr>
      <vt:lpstr>Office Theme</vt:lpstr>
      <vt:lpstr>AUGMENTED REALITY DASHBOARDS </vt:lpstr>
      <vt:lpstr>Contents</vt:lpstr>
      <vt:lpstr>1</vt:lpstr>
      <vt:lpstr>2</vt:lpstr>
      <vt:lpstr>3</vt:lpstr>
      <vt:lpstr>4</vt:lpstr>
      <vt:lpstr>AR used NOW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5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6</vt:lpstr>
      <vt:lpstr>Presentación de PowerPoint</vt:lpstr>
      <vt:lpstr>References</vt:lpstr>
      <vt:lpstr>"Cuando no  hay luz se  pueden ver  estrellas" -Sen Senra (Nos dará alas)</vt:lpstr>
      <vt:lpstr>Costes de mobile app</vt:lpstr>
      <vt:lpstr>24.750€ + 200€/mes</vt:lpstr>
      <vt:lpstr>Clientes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REALITY DASHBOARDS </dc:title>
  <cp:lastModifiedBy>Jaime Arana Cardelús</cp:lastModifiedBy>
  <cp:revision>23</cp:revision>
  <dcterms:created xsi:type="dcterms:W3CDTF">2021-04-21T14:49:47Z</dcterms:created>
  <dcterms:modified xsi:type="dcterms:W3CDTF">2022-04-18T09:31:51Z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2020-12-09T00:00:00Z</vt:filetime>
  </property>
  <property fmtid="{D5CDD505-2E9C-101B-9397-08002B2CF9AE}" pid="3" name="LastSaved">
    <vt:filetime>2021-04-21T00:00:00Z</vt:filetime>
  </property>
</Properties>
</file>